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5" r:id="rId1"/>
    <p:sldMasterId id="2147483786" r:id="rId2"/>
  </p:sldMasterIdLst>
  <p:notesMasterIdLst>
    <p:notesMasterId r:id="rId9"/>
  </p:notesMasterIdLst>
  <p:handoutMasterIdLst>
    <p:handoutMasterId r:id="rId10"/>
  </p:handoutMasterIdLst>
  <p:sldIdLst>
    <p:sldId id="317" r:id="rId3"/>
    <p:sldId id="382" r:id="rId4"/>
    <p:sldId id="380" r:id="rId5"/>
    <p:sldId id="353" r:id="rId6"/>
    <p:sldId id="384" r:id="rId7"/>
    <p:sldId id="314" r:id="rId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1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4" autoAdjust="0"/>
    <p:restoredTop sz="90464" autoAdjust="0"/>
  </p:normalViewPr>
  <p:slideViewPr>
    <p:cSldViewPr snapToGrid="0">
      <p:cViewPr>
        <p:scale>
          <a:sx n="75" d="100"/>
          <a:sy n="75" d="100"/>
        </p:scale>
        <p:origin x="6" y="-408"/>
      </p:cViewPr>
      <p:guideLst>
        <p:guide orient="horz" pos="2035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58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Оборот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64-2E44-842C-828B880FE1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64-2E44-842C-828B880FE1C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64-2E44-842C-828B880FE1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64-2E44-842C-828B880FE1C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4-2E44-842C-828B880FE1CA}"/>
                </c:ext>
              </c:extLst>
            </c:dLbl>
            <c:dLbl>
              <c:idx val="1"/>
              <c:layout>
                <c:manualLayout>
                  <c:x val="0.22485535249615199"/>
                  <c:y val="-8.6596325659968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cap="all" spc="1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4-2E44-842C-828B880FE1CA}"/>
                </c:ext>
              </c:extLst>
            </c:dLbl>
            <c:dLbl>
              <c:idx val="2"/>
              <c:layout>
                <c:manualLayout>
                  <c:x val="0.16538704670070201"/>
                  <c:y val="0.154017367770110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cap="all" spc="1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64-2E44-842C-828B880FE1CA}"/>
                </c:ext>
              </c:extLst>
            </c:dLbl>
            <c:dLbl>
              <c:idx val="3"/>
              <c:layout>
                <c:manualLayout>
                  <c:x val="9.1310616141278E-2"/>
                  <c:y val="0.15773286087843499"/>
                </c:manualLayout>
              </c:layout>
              <c:tx>
                <c:rich>
                  <a:bodyPr/>
                  <a:lstStyle/>
                  <a:p>
                    <a:fld id="{1BE3BEF7-14DD-1548-8667-AB1A6B339630}" type="CATEGORYNAME">
                      <a:rPr lang="ru-RU" b="1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ru-RU" b="1">
                        <a:solidFill>
                          <a:schemeClr val="tx1"/>
                        </a:solidFill>
                      </a:rPr>
                      <a:t>
</a:t>
                    </a:r>
                    <a:fld id="{48C1EE31-21F0-404A-AF05-FD856E4D69CD}" type="PERCENTAGE">
                      <a:rPr lang="ru-RU" b="1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ru-RU" b="1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64-2E44-842C-828B880FE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spc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1 квартал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64-2E44-842C-828B880FE1C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Оборот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64-2E44-842C-828B880FE1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64-2E44-842C-828B880FE1C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64-2E44-842C-828B880FE1CA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64-2E44-842C-828B880FE1CA}"/>
              </c:ext>
            </c:extLst>
          </c:dPt>
          <c:dLbls>
            <c:dLbl>
              <c:idx val="0"/>
              <c:layout>
                <c:manualLayout>
                  <c:x val="-0.23385185185185184"/>
                  <c:y val="-0.1276625000000000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20532407407409"/>
                  <c:y val="-2.803402777777777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361203703703704"/>
                  <c:y val="0.12653912037037038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026157407407354E-2"/>
                  <c:y val="0.1193472222222222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66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Юр</c:v>
                </c:pt>
                <c:pt idx="1">
                  <c:v>Д.л.</c:v>
                </c:pt>
                <c:pt idx="2">
                  <c:v>физ</c:v>
                </c:pt>
                <c:pt idx="3">
                  <c:v>ИП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307</c:v>
                </c:pt>
                <c:pt idx="1">
                  <c:v>74</c:v>
                </c:pt>
                <c:pt idx="2">
                  <c:v>40</c:v>
                </c:pt>
                <c:pt idx="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64-2E44-842C-828B880FE1C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17592592592595E-2"/>
          <c:y val="3.2337962962962964E-2"/>
          <c:w val="0.93532407407407403"/>
          <c:h val="0.935324074074074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Оборот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64-2E44-842C-828B880FE1C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64-2E44-842C-828B880FE1C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64-2E44-842C-828B880FE1CA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64-2E44-842C-828B880FE1CA}"/>
              </c:ext>
            </c:extLst>
          </c:dPt>
          <c:dLbls>
            <c:dLbl>
              <c:idx val="0"/>
              <c:layout>
                <c:manualLayout>
                  <c:x val="-0.23385185185185184"/>
                  <c:y val="0.1222217592592592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055856481481482"/>
                  <c:y val="-0.2602793981481481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180648148148142"/>
                  <c:y val="3.540486111111110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134097222222222"/>
                  <c:y val="0.2222405092592592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6600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Sheet1!$A$3:$A$5</c:f>
              <c:strCache>
                <c:ptCount val="3"/>
                <c:pt idx="0">
                  <c:v>Нарушения валютного законодательства (глава 15)</c:v>
                </c:pt>
                <c:pt idx="1">
                  <c:v>Непредоставление статистической формы (ст. 19.7.13)</c:v>
                </c:pt>
                <c:pt idx="2">
                  <c:v>Неуплата штрафа (ст. 20.25)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114</c:v>
                </c:pt>
                <c:pt idx="1">
                  <c:v>162</c:v>
                </c:pt>
                <c:pt idx="2">
                  <c:v>75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64-2E44-842C-828B880FE1C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3508853022732337E-4"/>
                  <c:y val="0.1185231403432638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56347742749888E-4"/>
                  <c:y val="0.1312220482371849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17268079677422E-2"/>
                  <c:y val="3.135063717853597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118794741801511E-2"/>
                  <c:y val="1.061008753247220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Штраф</c:v>
                </c:pt>
                <c:pt idx="1">
                  <c:v>Предупреждение</c:v>
                </c:pt>
                <c:pt idx="2">
                  <c:v>Конфискация</c:v>
                </c:pt>
                <c:pt idx="3">
                  <c:v>Штраф с конфискацией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298</c:v>
                </c:pt>
                <c:pt idx="1">
                  <c:v>126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29-4F7D-A29E-1C6A43939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0"/>
        <c:shape val="box"/>
        <c:axId val="80975360"/>
        <c:axId val="80976896"/>
        <c:axId val="0"/>
      </c:bar3DChart>
      <c:catAx>
        <c:axId val="8097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976896"/>
        <c:crosses val="autoZero"/>
        <c:auto val="1"/>
        <c:lblAlgn val="ctr"/>
        <c:lblOffset val="100"/>
        <c:noMultiLvlLbl val="0"/>
      </c:catAx>
      <c:valAx>
        <c:axId val="8097689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8097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3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641-93B3-E22CC47ED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441-FE47-9745-425327E685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76-4641-93B3-E22CC47ED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marker>
            <c:symbol val="circle"/>
            <c:size val="28"/>
          </c:marker>
          <c:dLbls>
            <c:dLbl>
              <c:idx val="0"/>
              <c:layout>
                <c:manualLayout>
                  <c:x val="-4.444444444444444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83333333333333E-2"/>
                  <c:y val="0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46E-2"/>
                  <c:y val="0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83333333333333E-2"/>
                  <c:y val="0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53728"/>
        <c:axId val="97776000"/>
      </c:lineChart>
      <c:dateAx>
        <c:axId val="9775372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776000"/>
        <c:crosses val="autoZero"/>
        <c:auto val="1"/>
        <c:lblOffset val="100"/>
        <c:baseTimeUnit val="years"/>
      </c:dateAx>
      <c:valAx>
        <c:axId val="97776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7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00E3-B731-4642-99C1-3611EE2C6D23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EB9C-D0F6-452B-BFA1-D27C11104D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9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0E458-7967-46A8-B483-3E06C875700F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D3F1C-FA87-4D08-89BA-DFD320380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3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3F1C-FA87-4D08-89BA-DFD320380C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3F1C-FA87-4D08-89BA-DFD320380C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о-зеле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5" y="359947"/>
            <a:ext cx="2700528" cy="38886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/>
          <a:lstStyle>
            <a:lvl1pPr algn="ctr">
              <a:defRPr sz="2000" b="1" cap="all" spc="5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7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2" y="2167132"/>
            <a:ext cx="1807029" cy="240899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1" y="2167132"/>
            <a:ext cx="1807029" cy="240899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2145727"/>
            <a:ext cx="1724702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69" y="2145727"/>
            <a:ext cx="1724702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07" y="2145727"/>
            <a:ext cx="1724702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2145727"/>
            <a:ext cx="1724702" cy="2299246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984069"/>
            <a:ext cx="1335881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984069"/>
            <a:ext cx="1335881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6" y="1984069"/>
            <a:ext cx="1335881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1" y="1984069"/>
            <a:ext cx="1335881" cy="2138562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990947"/>
            <a:ext cx="1593850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60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83"/>
            <a:ext cx="9144000" cy="28104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9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108331" y="1961830"/>
            <a:ext cx="2622955" cy="3064034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12715" y="1961830"/>
            <a:ext cx="2621149" cy="3064034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3260523" y="1961830"/>
            <a:ext cx="2621149" cy="3064034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4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58" y="1680936"/>
            <a:ext cx="1458905" cy="1944906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8" y="1680936"/>
            <a:ext cx="1458905" cy="1944906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58" y="3816314"/>
            <a:ext cx="1458905" cy="1944906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8" y="3816314"/>
            <a:ext cx="1458905" cy="1944906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1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45"/>
            <a:ext cx="390525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59" y="2276969"/>
            <a:ext cx="2712798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1" y="2170570"/>
            <a:ext cx="385647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. серо-зел. с цветным герб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5" y="359947"/>
            <a:ext cx="2700528" cy="38886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/>
          <a:lstStyle>
            <a:lvl1pPr algn="ctr">
              <a:defRPr sz="2000" b="1" cap="all" spc="5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99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0" y="1622175"/>
            <a:ext cx="3957638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04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39" y="1665593"/>
            <a:ext cx="2902353" cy="637207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6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6" y="2484054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6" y="2484054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39" y="2484054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19" y="2484054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6" y="2484054"/>
            <a:ext cx="1536298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7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2" y="2297362"/>
            <a:ext cx="238100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2" y="2297362"/>
            <a:ext cx="238100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20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78639"/>
            <a:ext cx="4536758" cy="285559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878640"/>
            <a:ext cx="4542886" cy="555283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847103"/>
            <a:ext cx="2251276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4" y="3847103"/>
            <a:ext cx="2197374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9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23"/>
            <a:ext cx="4572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3085623"/>
            <a:ext cx="4572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95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70701"/>
            <a:ext cx="3048000" cy="297135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3470701"/>
            <a:ext cx="3048000" cy="297135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3470701"/>
            <a:ext cx="3048000" cy="297135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149356" y="885910"/>
            <a:ext cx="4994644" cy="5544102"/>
          </a:xfrm>
          <a:custGeom>
            <a:avLst/>
            <a:gdLst>
              <a:gd name="connsiteX0" fmla="*/ 7516983 w 9789415"/>
              <a:gd name="connsiteY0" fmla="*/ 4349556 h 8496709"/>
              <a:gd name="connsiteX1" fmla="*/ 9789415 w 9789415"/>
              <a:gd name="connsiteY1" fmla="*/ 4349556 h 8496709"/>
              <a:gd name="connsiteX2" fmla="*/ 9789415 w 9789415"/>
              <a:gd name="connsiteY2" fmla="*/ 8455284 h 8496709"/>
              <a:gd name="connsiteX3" fmla="*/ 7303813 w 9789415"/>
              <a:gd name="connsiteY3" fmla="*/ 4349556 h 8496709"/>
              <a:gd name="connsiteX4" fmla="*/ 9597019 w 9789415"/>
              <a:gd name="connsiteY4" fmla="*/ 8496709 h 8496709"/>
              <a:gd name="connsiteX5" fmla="*/ 5010605 w 9789415"/>
              <a:gd name="connsiteY5" fmla="*/ 8496709 h 8496709"/>
              <a:gd name="connsiteX6" fmla="*/ 2504226 w 9789415"/>
              <a:gd name="connsiteY6" fmla="*/ 4349556 h 8496709"/>
              <a:gd name="connsiteX7" fmla="*/ 7094946 w 9789415"/>
              <a:gd name="connsiteY7" fmla="*/ 4349556 h 8496709"/>
              <a:gd name="connsiteX8" fmla="*/ 4800304 w 9789415"/>
              <a:gd name="connsiteY8" fmla="*/ 8496709 h 8496709"/>
              <a:gd name="connsiteX9" fmla="*/ 2291773 w 9789415"/>
              <a:gd name="connsiteY9" fmla="*/ 4349556 h 8496709"/>
              <a:gd name="connsiteX10" fmla="*/ 4586415 w 9789415"/>
              <a:gd name="connsiteY10" fmla="*/ 8496709 h 8496709"/>
              <a:gd name="connsiteX11" fmla="*/ 0 w 9789415"/>
              <a:gd name="connsiteY11" fmla="*/ 8496709 h 8496709"/>
              <a:gd name="connsiteX12" fmla="*/ 9789415 w 9789415"/>
              <a:gd name="connsiteY12" fmla="*/ 41425 h 8496709"/>
              <a:gd name="connsiteX13" fmla="*/ 9789415 w 9789415"/>
              <a:gd name="connsiteY13" fmla="*/ 4147152 h 8496709"/>
              <a:gd name="connsiteX14" fmla="*/ 7516983 w 9789415"/>
              <a:gd name="connsiteY14" fmla="*/ 4147152 h 8496709"/>
              <a:gd name="connsiteX15" fmla="*/ 5014911 w 9789415"/>
              <a:gd name="connsiteY15" fmla="*/ 0 h 8496709"/>
              <a:gd name="connsiteX16" fmla="*/ 9605631 w 9789415"/>
              <a:gd name="connsiteY16" fmla="*/ 0 h 8496709"/>
              <a:gd name="connsiteX17" fmla="*/ 7310271 w 9789415"/>
              <a:gd name="connsiteY17" fmla="*/ 4147152 h 8496709"/>
              <a:gd name="connsiteX18" fmla="*/ 4799586 w 9789415"/>
              <a:gd name="connsiteY18" fmla="*/ 0 h 8496709"/>
              <a:gd name="connsiteX19" fmla="*/ 7094946 w 9789415"/>
              <a:gd name="connsiteY19" fmla="*/ 4147152 h 8496709"/>
              <a:gd name="connsiteX20" fmla="*/ 2504226 w 9789415"/>
              <a:gd name="connsiteY20" fmla="*/ 4147152 h 8496709"/>
              <a:gd name="connsiteX21" fmla="*/ 6461 w 9789415"/>
              <a:gd name="connsiteY21" fmla="*/ 0 h 8496709"/>
              <a:gd name="connsiteX22" fmla="*/ 4592876 w 9789415"/>
              <a:gd name="connsiteY22" fmla="*/ 0 h 8496709"/>
              <a:gd name="connsiteX23" fmla="*/ 2301103 w 9789415"/>
              <a:gd name="connsiteY23" fmla="*/ 4147152 h 849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89415" h="8496709">
                <a:moveTo>
                  <a:pt x="7516983" y="4349556"/>
                </a:moveTo>
                <a:lnTo>
                  <a:pt x="9789415" y="4349556"/>
                </a:lnTo>
                <a:lnTo>
                  <a:pt x="9789415" y="8455284"/>
                </a:lnTo>
                <a:close/>
                <a:moveTo>
                  <a:pt x="7303813" y="4349556"/>
                </a:moveTo>
                <a:lnTo>
                  <a:pt x="9597019" y="8496709"/>
                </a:lnTo>
                <a:lnTo>
                  <a:pt x="5010605" y="8496709"/>
                </a:lnTo>
                <a:close/>
                <a:moveTo>
                  <a:pt x="2504226" y="4349556"/>
                </a:moveTo>
                <a:lnTo>
                  <a:pt x="7094946" y="4349556"/>
                </a:lnTo>
                <a:lnTo>
                  <a:pt x="4800304" y="8496709"/>
                </a:lnTo>
                <a:close/>
                <a:moveTo>
                  <a:pt x="2291773" y="4349556"/>
                </a:moveTo>
                <a:lnTo>
                  <a:pt x="4586415" y="8496709"/>
                </a:lnTo>
                <a:lnTo>
                  <a:pt x="0" y="8496709"/>
                </a:lnTo>
                <a:close/>
                <a:moveTo>
                  <a:pt x="9789415" y="41425"/>
                </a:moveTo>
                <a:lnTo>
                  <a:pt x="9789415" y="4147152"/>
                </a:lnTo>
                <a:lnTo>
                  <a:pt x="7516983" y="4147152"/>
                </a:lnTo>
                <a:close/>
                <a:moveTo>
                  <a:pt x="5014911" y="0"/>
                </a:moveTo>
                <a:lnTo>
                  <a:pt x="9605631" y="0"/>
                </a:lnTo>
                <a:lnTo>
                  <a:pt x="7310271" y="4147152"/>
                </a:lnTo>
                <a:close/>
                <a:moveTo>
                  <a:pt x="4799586" y="0"/>
                </a:moveTo>
                <a:lnTo>
                  <a:pt x="7094946" y="4147152"/>
                </a:lnTo>
                <a:lnTo>
                  <a:pt x="2504226" y="4147152"/>
                </a:lnTo>
                <a:close/>
                <a:moveTo>
                  <a:pt x="6461" y="0"/>
                </a:moveTo>
                <a:lnTo>
                  <a:pt x="4592876" y="0"/>
                </a:lnTo>
                <a:lnTo>
                  <a:pt x="2301103" y="414715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82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 из 2 фото спра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4098424" y="884630"/>
            <a:ext cx="5045577" cy="5546927"/>
          </a:xfrm>
          <a:custGeom>
            <a:avLst/>
            <a:gdLst>
              <a:gd name="connsiteX0" fmla="*/ 10043317 w 11705845"/>
              <a:gd name="connsiteY0" fmla="*/ 0 h 10288588"/>
              <a:gd name="connsiteX1" fmla="*/ 11705845 w 11705845"/>
              <a:gd name="connsiteY1" fmla="*/ 0 h 10288588"/>
              <a:gd name="connsiteX2" fmla="*/ 11705845 w 11705845"/>
              <a:gd name="connsiteY2" fmla="*/ 3129719 h 10288588"/>
              <a:gd name="connsiteX3" fmla="*/ 9384096 w 11705845"/>
              <a:gd name="connsiteY3" fmla="*/ 673013 h 10288588"/>
              <a:gd name="connsiteX4" fmla="*/ 0 w 11705845"/>
              <a:gd name="connsiteY4" fmla="*/ 0 h 10288588"/>
              <a:gd name="connsiteX5" fmla="*/ 1515023 w 11705845"/>
              <a:gd name="connsiteY5" fmla="*/ 0 h 10288588"/>
              <a:gd name="connsiteX6" fmla="*/ 6896747 w 11705845"/>
              <a:gd name="connsiteY6" fmla="*/ 0 h 10288588"/>
              <a:gd name="connsiteX7" fmla="*/ 8407248 w 11705845"/>
              <a:gd name="connsiteY7" fmla="*/ 0 h 10288588"/>
              <a:gd name="connsiteX8" fmla="*/ 11705845 w 11705845"/>
              <a:gd name="connsiteY8" fmla="*/ 3487858 h 10288588"/>
              <a:gd name="connsiteX9" fmla="*/ 11705845 w 11705845"/>
              <a:gd name="connsiteY9" fmla="*/ 10288588 h 10288588"/>
              <a:gd name="connsiteX10" fmla="*/ 11245089 w 11705845"/>
              <a:gd name="connsiteY10" fmla="*/ 10288588 h 10288588"/>
              <a:gd name="connsiteX11" fmla="*/ 9732328 w 11705845"/>
              <a:gd name="connsiteY11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5845" h="10288588">
                <a:moveTo>
                  <a:pt x="10043317" y="0"/>
                </a:moveTo>
                <a:lnTo>
                  <a:pt x="11705845" y="0"/>
                </a:lnTo>
                <a:lnTo>
                  <a:pt x="11705845" y="3129719"/>
                </a:lnTo>
                <a:lnTo>
                  <a:pt x="9384096" y="673013"/>
                </a:lnTo>
                <a:close/>
                <a:moveTo>
                  <a:pt x="0" y="0"/>
                </a:moveTo>
                <a:lnTo>
                  <a:pt x="1515023" y="0"/>
                </a:lnTo>
                <a:lnTo>
                  <a:pt x="6896747" y="0"/>
                </a:lnTo>
                <a:lnTo>
                  <a:pt x="8407248" y="0"/>
                </a:lnTo>
                <a:lnTo>
                  <a:pt x="11705845" y="3487858"/>
                </a:lnTo>
                <a:lnTo>
                  <a:pt x="11705845" y="10288588"/>
                </a:lnTo>
                <a:lnTo>
                  <a:pt x="11245089" y="10288588"/>
                </a:lnTo>
                <a:lnTo>
                  <a:pt x="9732328" y="10288588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Freeform 8"/>
          <p:cNvSpPr>
            <a:spLocks noGrp="1"/>
          </p:cNvSpPr>
          <p:nvPr>
            <p:ph type="pic" sz="quarter" idx="11"/>
          </p:nvPr>
        </p:nvSpPr>
        <p:spPr bwMode="auto">
          <a:xfrm>
            <a:off x="3911600" y="3860204"/>
            <a:ext cx="4287039" cy="2571353"/>
          </a:xfrm>
          <a:custGeom>
            <a:avLst/>
            <a:gdLst>
              <a:gd name="T0" fmla="*/ 4153 w 4153"/>
              <a:gd name="T1" fmla="*/ 2152 h 2152"/>
              <a:gd name="T2" fmla="*/ 0 w 4153"/>
              <a:gd name="T3" fmla="*/ 2152 h 2152"/>
              <a:gd name="T4" fmla="*/ 2119 w 4153"/>
              <a:gd name="T5" fmla="*/ 0 h 2152"/>
              <a:gd name="T6" fmla="*/ 4153 w 4153"/>
              <a:gd name="T7" fmla="*/ 215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53" h="2152">
                <a:moveTo>
                  <a:pt x="4153" y="2152"/>
                </a:moveTo>
                <a:lnTo>
                  <a:pt x="0" y="2152"/>
                </a:lnTo>
                <a:lnTo>
                  <a:pt x="2119" y="0"/>
                </a:lnTo>
                <a:lnTo>
                  <a:pt x="4153" y="215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6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4131734" y="884630"/>
            <a:ext cx="5012266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зелено-сер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/>
          <a:lstStyle>
            <a:lvl1pPr algn="ctr">
              <a:defRPr sz="2000" b="1" cap="all" spc="5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5" y="372137"/>
            <a:ext cx="2700528" cy="38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8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 из 1 фото спра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603991" y="882365"/>
            <a:ext cx="5540009" cy="5545796"/>
          </a:xfrm>
          <a:custGeom>
            <a:avLst/>
            <a:gdLst>
              <a:gd name="T0" fmla="*/ 1964 w 4901"/>
              <a:gd name="T1" fmla="*/ 0 h 4552"/>
              <a:gd name="T2" fmla="*/ 3031 w 4901"/>
              <a:gd name="T3" fmla="*/ 0 h 4552"/>
              <a:gd name="T4" fmla="*/ 3330 w 4901"/>
              <a:gd name="T5" fmla="*/ 1065 h 4552"/>
              <a:gd name="T6" fmla="*/ 2349 w 4901"/>
              <a:gd name="T7" fmla="*/ 4552 h 4552"/>
              <a:gd name="T8" fmla="*/ 665 w 4901"/>
              <a:gd name="T9" fmla="*/ 4552 h 4552"/>
              <a:gd name="T10" fmla="*/ 0 w 4901"/>
              <a:gd name="T11" fmla="*/ 4552 h 4552"/>
              <a:gd name="T12" fmla="*/ 1300 w 4901"/>
              <a:gd name="T13" fmla="*/ 0 h 4552"/>
              <a:gd name="T14" fmla="*/ 1964 w 4901"/>
              <a:gd name="T15" fmla="*/ 0 h 4552"/>
              <a:gd name="T16" fmla="*/ 3402 w 4901"/>
              <a:gd name="T17" fmla="*/ 1318 h 4552"/>
              <a:gd name="T18" fmla="*/ 4312 w 4901"/>
              <a:gd name="T19" fmla="*/ 4552 h 4552"/>
              <a:gd name="T20" fmla="*/ 4237 w 4901"/>
              <a:gd name="T21" fmla="*/ 4552 h 4552"/>
              <a:gd name="T22" fmla="*/ 3079 w 4901"/>
              <a:gd name="T23" fmla="*/ 4552 h 4552"/>
              <a:gd name="T24" fmla="*/ 2599 w 4901"/>
              <a:gd name="T25" fmla="*/ 4552 h 4552"/>
              <a:gd name="T26" fmla="*/ 2491 w 4901"/>
              <a:gd name="T27" fmla="*/ 4552 h 4552"/>
              <a:gd name="T28" fmla="*/ 3402 w 4901"/>
              <a:gd name="T29" fmla="*/ 1318 h 4552"/>
              <a:gd name="T30" fmla="*/ 3173 w 4901"/>
              <a:gd name="T31" fmla="*/ 0 h 4552"/>
              <a:gd name="T32" fmla="*/ 3631 w 4901"/>
              <a:gd name="T33" fmla="*/ 0 h 4552"/>
              <a:gd name="T34" fmla="*/ 3402 w 4901"/>
              <a:gd name="T35" fmla="*/ 813 h 4552"/>
              <a:gd name="T36" fmla="*/ 3173 w 4901"/>
              <a:gd name="T37" fmla="*/ 0 h 4552"/>
              <a:gd name="T38" fmla="*/ 3773 w 4901"/>
              <a:gd name="T39" fmla="*/ 0 h 4552"/>
              <a:gd name="T40" fmla="*/ 4000 w 4901"/>
              <a:gd name="T41" fmla="*/ 0 h 4552"/>
              <a:gd name="T42" fmla="*/ 4237 w 4901"/>
              <a:gd name="T43" fmla="*/ 0 h 4552"/>
              <a:gd name="T44" fmla="*/ 4664 w 4901"/>
              <a:gd name="T45" fmla="*/ 0 h 4552"/>
              <a:gd name="T46" fmla="*/ 4901 w 4901"/>
              <a:gd name="T47" fmla="*/ 0 h 4552"/>
              <a:gd name="T48" fmla="*/ 4901 w 4901"/>
              <a:gd name="T49" fmla="*/ 4552 h 4552"/>
              <a:gd name="T50" fmla="*/ 4454 w 4901"/>
              <a:gd name="T51" fmla="*/ 4552 h 4552"/>
              <a:gd name="T52" fmla="*/ 3473 w 4901"/>
              <a:gd name="T53" fmla="*/ 1065 h 4552"/>
              <a:gd name="T54" fmla="*/ 3773 w 4901"/>
              <a:gd name="T55" fmla="*/ 0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01" h="4552">
                <a:moveTo>
                  <a:pt x="1964" y="0"/>
                </a:moveTo>
                <a:lnTo>
                  <a:pt x="3031" y="0"/>
                </a:lnTo>
                <a:lnTo>
                  <a:pt x="3330" y="1065"/>
                </a:lnTo>
                <a:lnTo>
                  <a:pt x="2349" y="4552"/>
                </a:lnTo>
                <a:lnTo>
                  <a:pt x="665" y="4552"/>
                </a:lnTo>
                <a:lnTo>
                  <a:pt x="0" y="4552"/>
                </a:lnTo>
                <a:lnTo>
                  <a:pt x="1300" y="0"/>
                </a:lnTo>
                <a:lnTo>
                  <a:pt x="1964" y="0"/>
                </a:lnTo>
                <a:close/>
                <a:moveTo>
                  <a:pt x="3402" y="1318"/>
                </a:moveTo>
                <a:lnTo>
                  <a:pt x="4312" y="4552"/>
                </a:lnTo>
                <a:lnTo>
                  <a:pt x="4237" y="4552"/>
                </a:lnTo>
                <a:lnTo>
                  <a:pt x="3079" y="4552"/>
                </a:lnTo>
                <a:lnTo>
                  <a:pt x="2599" y="4552"/>
                </a:lnTo>
                <a:lnTo>
                  <a:pt x="2491" y="4552"/>
                </a:lnTo>
                <a:lnTo>
                  <a:pt x="3402" y="1318"/>
                </a:lnTo>
                <a:close/>
                <a:moveTo>
                  <a:pt x="3173" y="0"/>
                </a:moveTo>
                <a:lnTo>
                  <a:pt x="3631" y="0"/>
                </a:lnTo>
                <a:lnTo>
                  <a:pt x="3402" y="813"/>
                </a:lnTo>
                <a:lnTo>
                  <a:pt x="3173" y="0"/>
                </a:lnTo>
                <a:close/>
                <a:moveTo>
                  <a:pt x="3773" y="0"/>
                </a:moveTo>
                <a:lnTo>
                  <a:pt x="4000" y="0"/>
                </a:lnTo>
                <a:lnTo>
                  <a:pt x="4237" y="0"/>
                </a:lnTo>
                <a:lnTo>
                  <a:pt x="4664" y="0"/>
                </a:lnTo>
                <a:lnTo>
                  <a:pt x="4901" y="0"/>
                </a:lnTo>
                <a:lnTo>
                  <a:pt x="4901" y="4552"/>
                </a:lnTo>
                <a:lnTo>
                  <a:pt x="4454" y="4552"/>
                </a:lnTo>
                <a:lnTo>
                  <a:pt x="3473" y="1065"/>
                </a:lnTo>
                <a:lnTo>
                  <a:pt x="377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13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ллаж из 1 фото сле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884630"/>
            <a:ext cx="4969436" cy="5548630"/>
          </a:xfrm>
          <a:custGeom>
            <a:avLst/>
            <a:gdLst>
              <a:gd name="connsiteX0" fmla="*/ 2240871 w 9938870"/>
              <a:gd name="connsiteY0" fmla="*/ 8456992 h 10288587"/>
              <a:gd name="connsiteX1" fmla="*/ 2755778 w 9938870"/>
              <a:gd name="connsiteY1" fmla="*/ 10288587 h 10288587"/>
              <a:gd name="connsiteX2" fmla="*/ 1728004 w 9938870"/>
              <a:gd name="connsiteY2" fmla="*/ 10288587 h 10288587"/>
              <a:gd name="connsiteX3" fmla="*/ 0 w 9938870"/>
              <a:gd name="connsiteY3" fmla="*/ 497470 h 10288587"/>
              <a:gd name="connsiteX4" fmla="*/ 2078128 w 9938870"/>
              <a:gd name="connsiteY4" fmla="*/ 7879621 h 10288587"/>
              <a:gd name="connsiteX5" fmla="*/ 1400121 w 9938870"/>
              <a:gd name="connsiteY5" fmla="*/ 10288587 h 10288587"/>
              <a:gd name="connsiteX6" fmla="*/ 887256 w 9938870"/>
              <a:gd name="connsiteY6" fmla="*/ 10288587 h 10288587"/>
              <a:gd name="connsiteX7" fmla="*/ 350800 w 9938870"/>
              <a:gd name="connsiteY7" fmla="*/ 10288587 h 10288587"/>
              <a:gd name="connsiteX8" fmla="*/ 0 w 9938870"/>
              <a:gd name="connsiteY8" fmla="*/ 10288587 h 10288587"/>
              <a:gd name="connsiteX9" fmla="*/ 4625711 w 9938870"/>
              <a:gd name="connsiteY9" fmla="*/ 0 h 10288587"/>
              <a:gd name="connsiteX10" fmla="*/ 8434894 w 9938870"/>
              <a:gd name="connsiteY10" fmla="*/ 0 h 10288587"/>
              <a:gd name="connsiteX11" fmla="*/ 9938870 w 9938870"/>
              <a:gd name="connsiteY11" fmla="*/ 0 h 10288587"/>
              <a:gd name="connsiteX12" fmla="*/ 6998628 w 9938870"/>
              <a:gd name="connsiteY12" fmla="*/ 10288587 h 10288587"/>
              <a:gd name="connsiteX13" fmla="*/ 5495678 w 9938870"/>
              <a:gd name="connsiteY13" fmla="*/ 10288587 h 10288587"/>
              <a:gd name="connsiteX14" fmla="*/ 3082752 w 9938870"/>
              <a:gd name="connsiteY14" fmla="*/ 10288587 h 10288587"/>
              <a:gd name="connsiteX15" fmla="*/ 2405654 w 9938870"/>
              <a:gd name="connsiteY15" fmla="*/ 7880861 h 10288587"/>
              <a:gd name="connsiteX16" fmla="*/ 180706 w 9938870"/>
              <a:gd name="connsiteY16" fmla="*/ 0 h 10288587"/>
              <a:gd name="connsiteX17" fmla="*/ 352172 w 9938870"/>
              <a:gd name="connsiteY17" fmla="*/ 0 h 10288587"/>
              <a:gd name="connsiteX18" fmla="*/ 2973449 w 9938870"/>
              <a:gd name="connsiteY18" fmla="*/ 0 h 10288587"/>
              <a:gd name="connsiteX19" fmla="*/ 4059744 w 9938870"/>
              <a:gd name="connsiteY19" fmla="*/ 0 h 10288587"/>
              <a:gd name="connsiteX20" fmla="*/ 4303082 w 9938870"/>
              <a:gd name="connsiteY20" fmla="*/ 0 h 10288587"/>
              <a:gd name="connsiteX21" fmla="*/ 2241380 w 9938870"/>
              <a:gd name="connsiteY21" fmla="*/ 7315076 h 1028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938870" h="10288587">
                <a:moveTo>
                  <a:pt x="2240871" y="8456992"/>
                </a:moveTo>
                <a:lnTo>
                  <a:pt x="2755778" y="10288587"/>
                </a:lnTo>
                <a:lnTo>
                  <a:pt x="1728004" y="10288587"/>
                </a:lnTo>
                <a:close/>
                <a:moveTo>
                  <a:pt x="0" y="497470"/>
                </a:moveTo>
                <a:lnTo>
                  <a:pt x="2078128" y="7879621"/>
                </a:lnTo>
                <a:lnTo>
                  <a:pt x="1400121" y="10288587"/>
                </a:lnTo>
                <a:lnTo>
                  <a:pt x="887256" y="10288587"/>
                </a:lnTo>
                <a:lnTo>
                  <a:pt x="350800" y="10288587"/>
                </a:lnTo>
                <a:lnTo>
                  <a:pt x="0" y="10288587"/>
                </a:lnTo>
                <a:close/>
                <a:moveTo>
                  <a:pt x="4625711" y="0"/>
                </a:moveTo>
                <a:lnTo>
                  <a:pt x="8434894" y="0"/>
                </a:lnTo>
                <a:lnTo>
                  <a:pt x="9938870" y="0"/>
                </a:lnTo>
                <a:lnTo>
                  <a:pt x="6998628" y="10288587"/>
                </a:lnTo>
                <a:lnTo>
                  <a:pt x="5495678" y="10288587"/>
                </a:lnTo>
                <a:lnTo>
                  <a:pt x="3082752" y="10288587"/>
                </a:lnTo>
                <a:lnTo>
                  <a:pt x="2405654" y="7880861"/>
                </a:lnTo>
                <a:close/>
                <a:moveTo>
                  <a:pt x="180706" y="0"/>
                </a:moveTo>
                <a:lnTo>
                  <a:pt x="352172" y="0"/>
                </a:lnTo>
                <a:lnTo>
                  <a:pt x="2973449" y="0"/>
                </a:lnTo>
                <a:lnTo>
                  <a:pt x="4059744" y="0"/>
                </a:lnTo>
                <a:lnTo>
                  <a:pt x="4303082" y="0"/>
                </a:lnTo>
                <a:lnTo>
                  <a:pt x="2241380" y="731507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5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86161"/>
            <a:ext cx="4371473" cy="55558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1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1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1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47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6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0661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1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1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8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79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2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3" y="2348205"/>
            <a:ext cx="910963" cy="173248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3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6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06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06" y="5029650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37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37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991463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3510556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31367" y="5029650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37" y="5029650"/>
            <a:ext cx="957943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1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1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1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6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серо-зелена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F906D3-0F84-4E9A-8DDC-7A69BD4EAB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60363"/>
            <a:ext cx="27019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3892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. серо-зел. с цветным гербо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5BA4813D-2316-4610-B307-CCCC459DF0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60363"/>
            <a:ext cx="27019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0405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зелено-сера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46003A8F-349C-41A6-9A1A-A610624B79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71475"/>
            <a:ext cx="27019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" y="5071089"/>
            <a:ext cx="9144000" cy="987400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defRPr sz="2200" b="1" cap="all" spc="56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75112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серы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97662"/>
            <a:ext cx="9144000" cy="1879399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lnSpc>
                <a:spcPct val="120000"/>
              </a:lnSpc>
              <a:defRPr sz="3100" b="1" cap="all" spc="56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510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зелены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197662"/>
            <a:ext cx="9144000" cy="1879399"/>
          </a:xfrm>
          <a:prstGeom prst="rect">
            <a:avLst/>
          </a:prstGeom>
          <a:noFill/>
        </p:spPr>
        <p:txBody>
          <a:bodyPr lIns="51197" tIns="25599" rIns="51197" bIns="25599"/>
          <a:lstStyle>
            <a:lvl1pPr algn="ctr">
              <a:lnSpc>
                <a:spcPct val="120000"/>
              </a:lnSpc>
              <a:defRPr sz="3100" b="1" cap="all" spc="56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297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" y="2197662"/>
            <a:ext cx="9144000" cy="1879399"/>
          </a:xfrm>
          <a:prstGeom prst="rect">
            <a:avLst/>
          </a:prstGeom>
          <a:noFill/>
        </p:spPr>
        <p:txBody>
          <a:bodyPr/>
          <a:lstStyle>
            <a:lvl1pPr algn="ctr">
              <a:lnSpc>
                <a:spcPct val="120000"/>
              </a:lnSpc>
              <a:defRPr sz="2750" b="1" cap="all" spc="5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98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xmlns="" id="{AA1B417D-4707-4160-A4B7-4F1AECE3D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42075"/>
            <a:ext cx="7700963" cy="188913"/>
          </a:xfrm>
          <a:prstGeom prst="rect">
            <a:avLst/>
          </a:prstGeom>
        </p:spPr>
        <p:txBody>
          <a:bodyPr vert="horz" wrap="square" lIns="51197" tIns="25599" rIns="51197" bIns="2559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1C6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mtClean="0"/>
              <a:t>Название презентации</a:t>
            </a:r>
            <a:endParaRPr lang="en-US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490C37-3266-4385-9CFF-44670D85F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81BC-4256-4948-87E7-8DCA8A1C27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415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996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886746"/>
            <a:ext cx="2286000" cy="554269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noProof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xmlns="" id="{FF7AFA87-9923-408A-B63C-23CB6CF642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0025" y="6442075"/>
            <a:ext cx="7700963" cy="188913"/>
          </a:xfrm>
          <a:prstGeom prst="rect">
            <a:avLst/>
          </a:prstGeom>
        </p:spPr>
        <p:txBody>
          <a:bodyPr vert="horz" wrap="square" lIns="51197" tIns="25599" rIns="51197" bIns="2559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1C6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mtClean="0"/>
              <a:t>Название презентации</a:t>
            </a:r>
            <a:endParaRPr lang="en-US" alt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3FA12D1-B844-4021-A433-055C67F98E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4A5E-5D33-4934-B431-DE1E1AFA72F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834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=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108331" y="1961830"/>
            <a:ext cx="2622955" cy="3064034"/>
          </a:xfrm>
          <a:custGeom>
            <a:avLst/>
            <a:gdLst>
              <a:gd name="connsiteX0" fmla="*/ 612097 w 5242298"/>
              <a:gd name="connsiteY0" fmla="*/ 268922 h 4596761"/>
              <a:gd name="connsiteX1" fmla="*/ 715734 w 5242298"/>
              <a:gd name="connsiteY1" fmla="*/ 320265 h 4596761"/>
              <a:gd name="connsiteX2" fmla="*/ 749012 w 5242298"/>
              <a:gd name="connsiteY2" fmla="*/ 533245 h 4596761"/>
              <a:gd name="connsiteX3" fmla="*/ 749012 w 5242298"/>
              <a:gd name="connsiteY3" fmla="*/ 704390 h 4596761"/>
              <a:gd name="connsiteX4" fmla="*/ 720487 w 5242298"/>
              <a:gd name="connsiteY4" fmla="*/ 924976 h 4596761"/>
              <a:gd name="connsiteX5" fmla="*/ 627309 w 5242298"/>
              <a:gd name="connsiteY5" fmla="*/ 1016252 h 4596761"/>
              <a:gd name="connsiteX6" fmla="*/ 288823 w 5242298"/>
              <a:gd name="connsiteY6" fmla="*/ 1037170 h 4596761"/>
              <a:gd name="connsiteX7" fmla="*/ 288823 w 5242298"/>
              <a:gd name="connsiteY7" fmla="*/ 1484046 h 4596761"/>
              <a:gd name="connsiteX8" fmla="*/ 591178 w 5242298"/>
              <a:gd name="connsiteY8" fmla="*/ 1513522 h 4596761"/>
              <a:gd name="connsiteX9" fmla="*/ 709079 w 5242298"/>
              <a:gd name="connsiteY9" fmla="*/ 1620963 h 4596761"/>
              <a:gd name="connsiteX10" fmla="*/ 749012 w 5242298"/>
              <a:gd name="connsiteY10" fmla="*/ 1879581 h 4596761"/>
              <a:gd name="connsiteX11" fmla="*/ 749012 w 5242298"/>
              <a:gd name="connsiteY11" fmla="*/ 2092560 h 4596761"/>
              <a:gd name="connsiteX12" fmla="*/ 720487 w 5242298"/>
              <a:gd name="connsiteY12" fmla="*/ 2450062 h 4596761"/>
              <a:gd name="connsiteX13" fmla="*/ 602589 w 5242298"/>
              <a:gd name="connsiteY13" fmla="*/ 2518519 h 4596761"/>
              <a:gd name="connsiteX14" fmla="*/ 497050 w 5242298"/>
              <a:gd name="connsiteY14" fmla="*/ 2464323 h 4596761"/>
              <a:gd name="connsiteX15" fmla="*/ 473278 w 5242298"/>
              <a:gd name="connsiteY15" fmla="*/ 2210460 h 4596761"/>
              <a:gd name="connsiteX16" fmla="*/ 473278 w 5242298"/>
              <a:gd name="connsiteY16" fmla="*/ 1710338 h 4596761"/>
              <a:gd name="connsiteX17" fmla="*/ 0 w 5242298"/>
              <a:gd name="connsiteY17" fmla="*/ 1710338 h 4596761"/>
              <a:gd name="connsiteX18" fmla="*/ 0 w 5242298"/>
              <a:gd name="connsiteY18" fmla="*/ 807076 h 4596761"/>
              <a:gd name="connsiteX19" fmla="*/ 473278 w 5242298"/>
              <a:gd name="connsiteY19" fmla="*/ 807076 h 4596761"/>
              <a:gd name="connsiteX20" fmla="*/ 473278 w 5242298"/>
              <a:gd name="connsiteY20" fmla="*/ 554163 h 4596761"/>
              <a:gd name="connsiteX21" fmla="*/ 502754 w 5242298"/>
              <a:gd name="connsiteY21" fmla="*/ 323118 h 4596761"/>
              <a:gd name="connsiteX22" fmla="*/ 612097 w 5242298"/>
              <a:gd name="connsiteY22" fmla="*/ 268922 h 4596761"/>
              <a:gd name="connsiteX23" fmla="*/ 1283934 w 5242298"/>
              <a:gd name="connsiteY23" fmla="*/ 0 h 4596761"/>
              <a:gd name="connsiteX24" fmla="*/ 5242298 w 5242298"/>
              <a:gd name="connsiteY24" fmla="*/ 0 h 4596761"/>
              <a:gd name="connsiteX25" fmla="*/ 5242298 w 5242298"/>
              <a:gd name="connsiteY25" fmla="*/ 4596761 h 4596761"/>
              <a:gd name="connsiteX26" fmla="*/ 0 w 5242298"/>
              <a:gd name="connsiteY26" fmla="*/ 4596761 h 4596761"/>
              <a:gd name="connsiteX27" fmla="*/ 0 w 5242298"/>
              <a:gd name="connsiteY27" fmla="*/ 2841012 h 4596761"/>
              <a:gd name="connsiteX28" fmla="*/ 44467 w 5242298"/>
              <a:gd name="connsiteY28" fmla="*/ 2871267 h 4596761"/>
              <a:gd name="connsiteX29" fmla="*/ 617801 w 5242298"/>
              <a:gd name="connsiteY29" fmla="*/ 2993920 h 4596761"/>
              <a:gd name="connsiteX30" fmla="*/ 1144545 w 5242298"/>
              <a:gd name="connsiteY30" fmla="*/ 2888321 h 4596761"/>
              <a:gd name="connsiteX31" fmla="*/ 1433590 w 5242298"/>
              <a:gd name="connsiteY31" fmla="*/ 2580099 h 4596761"/>
              <a:gd name="connsiteX32" fmla="*/ 1517260 w 5242298"/>
              <a:gd name="connsiteY32" fmla="*/ 2010286 h 4596761"/>
              <a:gd name="connsiteX33" fmla="*/ 1431688 w 5242298"/>
              <a:gd name="connsiteY33" fmla="*/ 1381465 h 4596761"/>
              <a:gd name="connsiteX34" fmla="*/ 1171168 w 5242298"/>
              <a:gd name="connsiteY34" fmla="*/ 1188348 h 4596761"/>
              <a:gd name="connsiteX35" fmla="*/ 1418376 w 5242298"/>
              <a:gd name="connsiteY35" fmla="*/ 978354 h 4596761"/>
              <a:gd name="connsiteX36" fmla="*/ 1488736 w 5242298"/>
              <a:gd name="connsiteY36" fmla="*/ 604941 h 4596761"/>
              <a:gd name="connsiteX37" fmla="*/ 1292870 w 5242298"/>
              <a:gd name="connsiteY37" fmla="*/ 8253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2298" h="4596761">
                <a:moveTo>
                  <a:pt x="612097" y="268922"/>
                </a:moveTo>
                <a:cubicBezTo>
                  <a:pt x="659004" y="268922"/>
                  <a:pt x="693548" y="286036"/>
                  <a:pt x="715734" y="320265"/>
                </a:cubicBezTo>
                <a:cubicBezTo>
                  <a:pt x="737920" y="354494"/>
                  <a:pt x="749012" y="425487"/>
                  <a:pt x="749012" y="533245"/>
                </a:cubicBezTo>
                <a:lnTo>
                  <a:pt x="749012" y="704390"/>
                </a:lnTo>
                <a:cubicBezTo>
                  <a:pt x="749012" y="804540"/>
                  <a:pt x="739503" y="878069"/>
                  <a:pt x="720487" y="924976"/>
                </a:cubicBezTo>
                <a:cubicBezTo>
                  <a:pt x="701471" y="971881"/>
                  <a:pt x="670412" y="1002307"/>
                  <a:pt x="627309" y="1016252"/>
                </a:cubicBezTo>
                <a:cubicBezTo>
                  <a:pt x="584206" y="1030198"/>
                  <a:pt x="471376" y="1037170"/>
                  <a:pt x="288823" y="1037170"/>
                </a:cubicBezTo>
                <a:lnTo>
                  <a:pt x="288823" y="1484046"/>
                </a:lnTo>
                <a:cubicBezTo>
                  <a:pt x="438416" y="1486582"/>
                  <a:pt x="539202" y="1496408"/>
                  <a:pt x="591178" y="1513522"/>
                </a:cubicBezTo>
                <a:cubicBezTo>
                  <a:pt x="643156" y="1530636"/>
                  <a:pt x="682456" y="1566450"/>
                  <a:pt x="709079" y="1620963"/>
                </a:cubicBezTo>
                <a:cubicBezTo>
                  <a:pt x="735701" y="1675476"/>
                  <a:pt x="749012" y="1761681"/>
                  <a:pt x="749012" y="1879581"/>
                </a:cubicBezTo>
                <a:lnTo>
                  <a:pt x="749012" y="2092560"/>
                </a:lnTo>
                <a:cubicBezTo>
                  <a:pt x="749012" y="2285257"/>
                  <a:pt x="739503" y="2404423"/>
                  <a:pt x="720487" y="2450062"/>
                </a:cubicBezTo>
                <a:cubicBezTo>
                  <a:pt x="701471" y="2495701"/>
                  <a:pt x="662172" y="2518519"/>
                  <a:pt x="602589" y="2518519"/>
                </a:cubicBezTo>
                <a:cubicBezTo>
                  <a:pt x="548076" y="2518519"/>
                  <a:pt x="512896" y="2500454"/>
                  <a:pt x="497050" y="2464323"/>
                </a:cubicBezTo>
                <a:cubicBezTo>
                  <a:pt x="481202" y="2428193"/>
                  <a:pt x="473278" y="2343572"/>
                  <a:pt x="473278" y="2210460"/>
                </a:cubicBezTo>
                <a:lnTo>
                  <a:pt x="473278" y="1710338"/>
                </a:lnTo>
                <a:lnTo>
                  <a:pt x="0" y="1710338"/>
                </a:lnTo>
                <a:lnTo>
                  <a:pt x="0" y="807076"/>
                </a:lnTo>
                <a:lnTo>
                  <a:pt x="473278" y="807076"/>
                </a:lnTo>
                <a:lnTo>
                  <a:pt x="473278" y="554163"/>
                </a:lnTo>
                <a:cubicBezTo>
                  <a:pt x="473278" y="436263"/>
                  <a:pt x="483104" y="359249"/>
                  <a:pt x="502754" y="323118"/>
                </a:cubicBezTo>
                <a:cubicBezTo>
                  <a:pt x="522404" y="286987"/>
                  <a:pt x="558852" y="268922"/>
                  <a:pt x="612097" y="268922"/>
                </a:cubicBezTo>
                <a:close/>
                <a:moveTo>
                  <a:pt x="1283934" y="0"/>
                </a:moveTo>
                <a:lnTo>
                  <a:pt x="5242298" y="0"/>
                </a:lnTo>
                <a:lnTo>
                  <a:pt x="5242298" y="4596761"/>
                </a:lnTo>
                <a:lnTo>
                  <a:pt x="0" y="4596761"/>
                </a:lnTo>
                <a:lnTo>
                  <a:pt x="0" y="2841012"/>
                </a:lnTo>
                <a:lnTo>
                  <a:pt x="44467" y="2871267"/>
                </a:lnTo>
                <a:cubicBezTo>
                  <a:pt x="183284" y="2953036"/>
                  <a:pt x="374395" y="2993920"/>
                  <a:pt x="617801" y="2993920"/>
                </a:cubicBezTo>
                <a:cubicBezTo>
                  <a:pt x="832049" y="2993920"/>
                  <a:pt x="1007630" y="2958721"/>
                  <a:pt x="1144545" y="2888321"/>
                </a:cubicBezTo>
                <a:cubicBezTo>
                  <a:pt x="1281461" y="2817924"/>
                  <a:pt x="1377809" y="2715183"/>
                  <a:pt x="1433590" y="2580099"/>
                </a:cubicBezTo>
                <a:cubicBezTo>
                  <a:pt x="1489370" y="2445016"/>
                  <a:pt x="1517260" y="2255078"/>
                  <a:pt x="1517260" y="2010286"/>
                </a:cubicBezTo>
                <a:cubicBezTo>
                  <a:pt x="1517260" y="1680497"/>
                  <a:pt x="1488736" y="1470889"/>
                  <a:pt x="1431688" y="1381465"/>
                </a:cubicBezTo>
                <a:cubicBezTo>
                  <a:pt x="1374639" y="1292040"/>
                  <a:pt x="1287800" y="1227667"/>
                  <a:pt x="1171168" y="1188348"/>
                </a:cubicBezTo>
                <a:cubicBezTo>
                  <a:pt x="1289068" y="1125001"/>
                  <a:pt x="1371471" y="1055003"/>
                  <a:pt x="1418376" y="978354"/>
                </a:cubicBezTo>
                <a:cubicBezTo>
                  <a:pt x="1465283" y="901706"/>
                  <a:pt x="1488736" y="777235"/>
                  <a:pt x="1488736" y="604941"/>
                </a:cubicBezTo>
                <a:cubicBezTo>
                  <a:pt x="1488736" y="350304"/>
                  <a:pt x="1423448" y="151409"/>
                  <a:pt x="1292870" y="8253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12715" y="1961830"/>
            <a:ext cx="2621149" cy="3064034"/>
          </a:xfrm>
          <a:custGeom>
            <a:avLst/>
            <a:gdLst>
              <a:gd name="connsiteX0" fmla="*/ 1003826 w 5242297"/>
              <a:gd name="connsiteY0" fmla="*/ 0 h 4596761"/>
              <a:gd name="connsiteX1" fmla="*/ 5242297 w 5242297"/>
              <a:gd name="connsiteY1" fmla="*/ 0 h 4596761"/>
              <a:gd name="connsiteX2" fmla="*/ 5242297 w 5242297"/>
              <a:gd name="connsiteY2" fmla="*/ 4596761 h 4596761"/>
              <a:gd name="connsiteX3" fmla="*/ 0 w 5242297"/>
              <a:gd name="connsiteY3" fmla="*/ 4596761 h 4596761"/>
              <a:gd name="connsiteX4" fmla="*/ 0 w 5242297"/>
              <a:gd name="connsiteY4" fmla="*/ 654709 h 4596761"/>
              <a:gd name="connsiteX5" fmla="*/ 16 w 5242297"/>
              <a:gd name="connsiteY5" fmla="*/ 654710 h 4596761"/>
              <a:gd name="connsiteX6" fmla="*/ 124333 w 5242297"/>
              <a:gd name="connsiteY6" fmla="*/ 682521 h 4596761"/>
              <a:gd name="connsiteX7" fmla="*/ 218464 w 5242297"/>
              <a:gd name="connsiteY7" fmla="*/ 791864 h 4596761"/>
              <a:gd name="connsiteX8" fmla="*/ 235578 w 5242297"/>
              <a:gd name="connsiteY8" fmla="*/ 1221626 h 4596761"/>
              <a:gd name="connsiteX9" fmla="*/ 235578 w 5242297"/>
              <a:gd name="connsiteY9" fmla="*/ 2872218 h 4596761"/>
              <a:gd name="connsiteX10" fmla="*/ 1003826 w 5242297"/>
              <a:gd name="connsiteY10" fmla="*/ 2872218 h 4596761"/>
              <a:gd name="connsiteX11" fmla="*/ 0 w 5242297"/>
              <a:gd name="connsiteY11" fmla="*/ 0 h 4596761"/>
              <a:gd name="connsiteX12" fmla="*/ 344603 w 5242297"/>
              <a:gd name="connsiteY12" fmla="*/ 0 h 4596761"/>
              <a:gd name="connsiteX13" fmla="*/ 296756 w 5242297"/>
              <a:gd name="connsiteY13" fmla="*/ 37725 h 4596761"/>
              <a:gd name="connsiteX14" fmla="*/ 85202 w 5242297"/>
              <a:gd name="connsiteY14" fmla="*/ 160973 h 4596761"/>
              <a:gd name="connsiteX15" fmla="*/ 0 w 5242297"/>
              <a:gd name="connsiteY15" fmla="*/ 196796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42297" h="4596761">
                <a:moveTo>
                  <a:pt x="1003826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654709"/>
                </a:lnTo>
                <a:lnTo>
                  <a:pt x="16" y="654710"/>
                </a:lnTo>
                <a:cubicBezTo>
                  <a:pt x="57223" y="660890"/>
                  <a:pt x="98662" y="670161"/>
                  <a:pt x="124333" y="682521"/>
                </a:cubicBezTo>
                <a:cubicBezTo>
                  <a:pt x="175676" y="707241"/>
                  <a:pt x="207054" y="743689"/>
                  <a:pt x="218464" y="791864"/>
                </a:cubicBezTo>
                <a:cubicBezTo>
                  <a:pt x="229872" y="840037"/>
                  <a:pt x="235578" y="983291"/>
                  <a:pt x="235578" y="1221626"/>
                </a:cubicBezTo>
                <a:lnTo>
                  <a:pt x="235578" y="2872218"/>
                </a:lnTo>
                <a:lnTo>
                  <a:pt x="1003826" y="2872218"/>
                </a:lnTo>
                <a:close/>
                <a:moveTo>
                  <a:pt x="0" y="0"/>
                </a:moveTo>
                <a:lnTo>
                  <a:pt x="344603" y="0"/>
                </a:lnTo>
                <a:lnTo>
                  <a:pt x="296756" y="37725"/>
                </a:lnTo>
                <a:cubicBezTo>
                  <a:pt x="231824" y="84082"/>
                  <a:pt x="161306" y="125164"/>
                  <a:pt x="85202" y="160973"/>
                </a:cubicBezTo>
                <a:lnTo>
                  <a:pt x="0" y="196796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3260523" y="1961830"/>
            <a:ext cx="2621149" cy="3064034"/>
          </a:xfrm>
          <a:custGeom>
            <a:avLst/>
            <a:gdLst>
              <a:gd name="connsiteX0" fmla="*/ 563084 w 5242297"/>
              <a:gd name="connsiteY0" fmla="*/ 267020 h 4596761"/>
              <a:gd name="connsiteX1" fmla="*/ 693522 w 5242297"/>
              <a:gd name="connsiteY1" fmla="*/ 328822 h 4596761"/>
              <a:gd name="connsiteX2" fmla="*/ 736368 w 5242297"/>
              <a:gd name="connsiteY2" fmla="*/ 516131 h 4596761"/>
              <a:gd name="connsiteX3" fmla="*/ 594698 w 5242297"/>
              <a:gd name="connsiteY3" fmla="*/ 971564 h 4596761"/>
              <a:gd name="connsiteX4" fmla="*/ 39370 w 5242297"/>
              <a:gd name="connsiteY4" fmla="*/ 1936213 h 4596761"/>
              <a:gd name="connsiteX5" fmla="*/ 0 w 5242297"/>
              <a:gd name="connsiteY5" fmla="*/ 2001298 h 4596761"/>
              <a:gd name="connsiteX6" fmla="*/ 0 w 5242297"/>
              <a:gd name="connsiteY6" fmla="*/ 900254 h 4596761"/>
              <a:gd name="connsiteX7" fmla="*/ 389801 w 5242297"/>
              <a:gd name="connsiteY7" fmla="*/ 900254 h 4596761"/>
              <a:gd name="connsiteX8" fmla="*/ 389801 w 5242297"/>
              <a:gd name="connsiteY8" fmla="*/ 607407 h 4596761"/>
              <a:gd name="connsiteX9" fmla="*/ 432647 w 5242297"/>
              <a:gd name="connsiteY9" fmla="*/ 335477 h 4596761"/>
              <a:gd name="connsiteX10" fmla="*/ 563084 w 5242297"/>
              <a:gd name="connsiteY10" fmla="*/ 267020 h 4596761"/>
              <a:gd name="connsiteX11" fmla="*/ 1198117 w 5242297"/>
              <a:gd name="connsiteY11" fmla="*/ 0 h 4596761"/>
              <a:gd name="connsiteX12" fmla="*/ 5242297 w 5242297"/>
              <a:gd name="connsiteY12" fmla="*/ 0 h 4596761"/>
              <a:gd name="connsiteX13" fmla="*/ 5242297 w 5242297"/>
              <a:gd name="connsiteY13" fmla="*/ 4596761 h 4596761"/>
              <a:gd name="connsiteX14" fmla="*/ 0 w 5242297"/>
              <a:gd name="connsiteY14" fmla="*/ 4596761 h 4596761"/>
              <a:gd name="connsiteX15" fmla="*/ 0 w 5242297"/>
              <a:gd name="connsiteY15" fmla="*/ 2931167 h 4596761"/>
              <a:gd name="connsiteX16" fmla="*/ 1391946 w 5242297"/>
              <a:gd name="connsiteY16" fmla="*/ 2931167 h 4596761"/>
              <a:gd name="connsiteX17" fmla="*/ 1391946 w 5242297"/>
              <a:gd name="connsiteY17" fmla="*/ 2406325 h 4596761"/>
              <a:gd name="connsiteX18" fmla="*/ 549476 w 5242297"/>
              <a:gd name="connsiteY18" fmla="*/ 2406325 h 4596761"/>
              <a:gd name="connsiteX19" fmla="*/ 1328228 w 5242297"/>
              <a:gd name="connsiteY19" fmla="*/ 1155069 h 4596761"/>
              <a:gd name="connsiteX20" fmla="*/ 1460403 w 5242297"/>
              <a:gd name="connsiteY20" fmla="*/ 595998 h 4596761"/>
              <a:gd name="connsiteX21" fmla="*/ 1225556 w 5242297"/>
              <a:gd name="connsiteY21" fmla="*/ 20762 h 459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42297" h="4596761">
                <a:moveTo>
                  <a:pt x="563084" y="267020"/>
                </a:moveTo>
                <a:cubicBezTo>
                  <a:pt x="621479" y="267020"/>
                  <a:pt x="664958" y="287621"/>
                  <a:pt x="693522" y="328822"/>
                </a:cubicBezTo>
                <a:cubicBezTo>
                  <a:pt x="722087" y="370023"/>
                  <a:pt x="736368" y="432459"/>
                  <a:pt x="736368" y="516131"/>
                </a:cubicBezTo>
                <a:cubicBezTo>
                  <a:pt x="736368" y="625155"/>
                  <a:pt x="689144" y="776967"/>
                  <a:pt x="594698" y="971564"/>
                </a:cubicBezTo>
                <a:cubicBezTo>
                  <a:pt x="523864" y="1117512"/>
                  <a:pt x="338754" y="1439062"/>
                  <a:pt x="39370" y="1936213"/>
                </a:cubicBezTo>
                <a:lnTo>
                  <a:pt x="0" y="2001298"/>
                </a:lnTo>
                <a:lnTo>
                  <a:pt x="0" y="900254"/>
                </a:lnTo>
                <a:lnTo>
                  <a:pt x="389801" y="900254"/>
                </a:lnTo>
                <a:lnTo>
                  <a:pt x="389801" y="607407"/>
                </a:lnTo>
                <a:cubicBezTo>
                  <a:pt x="389801" y="471760"/>
                  <a:pt x="404082" y="381116"/>
                  <a:pt x="432647" y="335477"/>
                </a:cubicBezTo>
                <a:cubicBezTo>
                  <a:pt x="461209" y="289839"/>
                  <a:pt x="504689" y="267020"/>
                  <a:pt x="563084" y="267020"/>
                </a:cubicBezTo>
                <a:close/>
                <a:moveTo>
                  <a:pt x="1198117" y="0"/>
                </a:moveTo>
                <a:lnTo>
                  <a:pt x="5242297" y="0"/>
                </a:lnTo>
                <a:lnTo>
                  <a:pt x="5242297" y="4596761"/>
                </a:lnTo>
                <a:lnTo>
                  <a:pt x="0" y="4596761"/>
                </a:lnTo>
                <a:lnTo>
                  <a:pt x="0" y="2931167"/>
                </a:lnTo>
                <a:lnTo>
                  <a:pt x="1391946" y="2931167"/>
                </a:lnTo>
                <a:lnTo>
                  <a:pt x="1391946" y="2406325"/>
                </a:lnTo>
                <a:lnTo>
                  <a:pt x="549476" y="2406325"/>
                </a:lnTo>
                <a:cubicBezTo>
                  <a:pt x="980526" y="1768654"/>
                  <a:pt x="1240110" y="1351568"/>
                  <a:pt x="1328228" y="1155069"/>
                </a:cubicBezTo>
                <a:cubicBezTo>
                  <a:pt x="1416345" y="958571"/>
                  <a:pt x="1460403" y="772213"/>
                  <a:pt x="1460403" y="595998"/>
                </a:cubicBezTo>
                <a:cubicBezTo>
                  <a:pt x="1460403" y="364002"/>
                  <a:pt x="1382121" y="172257"/>
                  <a:pt x="1225556" y="20762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7A4BA4-E18B-4B62-A131-E565832D83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00025" y="6442075"/>
            <a:ext cx="7700963" cy="188913"/>
          </a:xfrm>
          <a:prstGeom prst="rect">
            <a:avLst/>
          </a:prstGeom>
        </p:spPr>
        <p:txBody>
          <a:bodyPr vert="horz" wrap="square" lIns="51197" tIns="25599" rIns="51197" bIns="2559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1C6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mtClean="0"/>
              <a:t>Название презентации</a:t>
            </a:r>
            <a:endParaRPr lang="en-US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87023AC-B99F-4388-8B68-384AA144D7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8BDD-8027-4CA1-8E5F-474A48F04A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50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58" y="1680936"/>
            <a:ext cx="1458905" cy="1944906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8" y="1680936"/>
            <a:ext cx="1458905" cy="1944906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58" y="3816314"/>
            <a:ext cx="1458905" cy="1944906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8" y="3816314"/>
            <a:ext cx="1458905" cy="1944906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51197" tIns="25599" rIns="51197" bIns="25599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lIns="51197" tIns="25599" rIns="51197" bIns="25599" anchor="ctr"/>
          <a:lstStyle>
            <a:lvl1pPr>
              <a:defRPr sz="200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3FC5BCE7-2691-4C2C-BB65-C0BEB7BC5B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0025" y="6442075"/>
            <a:ext cx="7700963" cy="188913"/>
          </a:xfrm>
          <a:prstGeom prst="rect">
            <a:avLst/>
          </a:prstGeom>
        </p:spPr>
        <p:txBody>
          <a:bodyPr vert="horz" wrap="square" lIns="51197" tIns="25599" rIns="51197" bIns="2559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1C6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mtClean="0"/>
              <a:t>Название презентации</a:t>
            </a:r>
            <a:endParaRPr lang="en-US" alt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3324814-E556-4C8E-B2F2-D6CDDC6DF0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1ABC-BD10-4F71-AA60-41E9A45181A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029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-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2197662"/>
            <a:ext cx="9144000" cy="1879399"/>
          </a:xfrm>
          <a:prstGeom prst="rect">
            <a:avLst/>
          </a:prstGeom>
          <a:noFill/>
        </p:spPr>
        <p:txBody>
          <a:bodyPr/>
          <a:lstStyle>
            <a:lvl1pPr algn="ctr">
              <a:lnSpc>
                <a:spcPct val="120000"/>
              </a:lnSpc>
              <a:defRPr sz="2750" b="1" cap="all" spc="5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блон обычной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ного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3214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2564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1915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21265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3214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42564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631915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621265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10616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99966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589317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578667" y="362757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610616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99966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589317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578667" y="2308647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53214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642564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631915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621265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4610616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5599966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6589317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578667" y="4946508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53214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642564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2631915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621265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610616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5599966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589317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578667" y="994881"/>
            <a:ext cx="951876" cy="12689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2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38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3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49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4" y="198331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2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38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3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49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4" y="4063373"/>
            <a:ext cx="1337915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76334"/>
            <a:ext cx="7699756" cy="664785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0660" y="6442055"/>
            <a:ext cx="7699756" cy="189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 b="0" cap="all" spc="10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84" r:id="rId33"/>
    <p:sldLayoutId id="2147483785" r:id="rId3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5B000C-A22F-4BFD-BB31-82FEE02A8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025" y="6630988"/>
            <a:ext cx="1970088" cy="227012"/>
          </a:xfrm>
          <a:prstGeom prst="rect">
            <a:avLst/>
          </a:prstGeom>
        </p:spPr>
        <p:txBody>
          <a:bodyPr vert="horz" wrap="square" lIns="51197" tIns="25599" rIns="51197" bIns="25599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7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DC648D-AD77-43A0-82D4-C62F31D62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73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hf hdr="0" ftr="0" dt="0"/>
  <p:txStyles>
    <p:titleStyle>
      <a:lvl1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2pPr>
      <a:lvl3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3pPr>
      <a:lvl4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4pPr>
      <a:lvl5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5pPr>
      <a:lvl6pPr marL="4572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6pPr>
      <a:lvl7pPr marL="9144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7pPr>
      <a:lvl8pPr marL="13716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8pPr>
      <a:lvl9pPr marL="18288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defTabSz="76676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887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866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846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825" indent="-191990" algn="l" defTabSz="76795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79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59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38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18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897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877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856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835" algn="l" defTabSz="76795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9E7A20-528E-4157-8071-CC38EAF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7626" y="4614863"/>
            <a:ext cx="10068339" cy="1973262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О практике правонарушений в сфере таможенного регулирования экспортных операций компаний и предстоящих изменениях в </a:t>
            </a:r>
            <a:r>
              <a:rPr lang="ru-RU" dirty="0" smtClean="0"/>
              <a:t>деятельности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И.о</a:t>
            </a:r>
            <a:r>
              <a:rPr lang="ru-RU" dirty="0" smtClean="0"/>
              <a:t>. Начальника таможни</a:t>
            </a:r>
            <a:br>
              <a:rPr lang="ru-RU" dirty="0" smtClean="0"/>
            </a:br>
            <a:r>
              <a:rPr lang="ru-RU" dirty="0" smtClean="0"/>
              <a:t>Романов </a:t>
            </a: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en-US" alt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E32B51B-6F47-4C51-A66D-E4C093FD2D6B}"/>
              </a:ext>
            </a:extLst>
          </p:cNvPr>
          <p:cNvSpPr/>
          <p:nvPr/>
        </p:nvSpPr>
        <p:spPr>
          <a:xfrm>
            <a:off x="2457450" y="2449513"/>
            <a:ext cx="4300538" cy="209073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2" name="Title 2">
            <a:extLst>
              <a:ext uri="{FF2B5EF4-FFF2-40B4-BE49-F238E27FC236}">
                <a16:creationId xmlns:a16="http://schemas.microsoft.com/office/drawing/2014/main" xmlns="" id="{8D91785D-CD8B-4D85-9747-62FD37F3010C}"/>
              </a:ext>
            </a:extLst>
          </p:cNvPr>
          <p:cNvSpPr txBox="1">
            <a:spLocks/>
          </p:cNvSpPr>
          <p:nvPr/>
        </p:nvSpPr>
        <p:spPr bwMode="auto">
          <a:xfrm>
            <a:off x="0" y="2798763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3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АРХАНГЕЛЬСКАЯ ТАМОЖНЯ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73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007CC0-53D4-4E9D-9215-77285764BCF9}"/>
              </a:ext>
            </a:extLst>
          </p:cNvPr>
          <p:cNvSpPr/>
          <p:nvPr/>
        </p:nvSpPr>
        <p:spPr>
          <a:xfrm>
            <a:off x="2420938" y="269875"/>
            <a:ext cx="4302125" cy="22923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614" name="Рисунок 9">
            <a:extLst>
              <a:ext uri="{FF2B5EF4-FFF2-40B4-BE49-F238E27FC236}">
                <a16:creationId xmlns:a16="http://schemas.microsoft.com/office/drawing/2014/main" xmlns="" id="{18FA5955-CB44-497E-ACE8-4D9415ED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06413"/>
            <a:ext cx="22955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007"/>
              </p:ext>
            </p:extLst>
          </p:nvPr>
        </p:nvGraphicFramePr>
        <p:xfrm>
          <a:off x="4572000" y="18000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68642"/>
              </p:ext>
            </p:extLst>
          </p:nvPr>
        </p:nvGraphicFramePr>
        <p:xfrm>
          <a:off x="4572000" y="18000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70441" y="2859745"/>
            <a:ext cx="4320000" cy="1080000"/>
            <a:chOff x="306754" y="3157726"/>
            <a:chExt cx="3960000" cy="1080000"/>
          </a:xfrm>
        </p:grpSpPr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06754" y="3157726"/>
              <a:ext cx="3960000" cy="10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99047" y="3338205"/>
              <a:ext cx="2667707" cy="7386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400" b="1" dirty="0" smtClean="0">
                  <a:solidFill>
                    <a:schemeClr val="accent1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Количество возбужденных дел об административных правонарушениях</a:t>
              </a:r>
              <a:endParaRPr lang="ru-RU" sz="1400" b="1" spc="-150" dirty="0">
                <a:solidFill>
                  <a:schemeClr val="accent1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6256" y="3313005"/>
              <a:ext cx="1074371" cy="76944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4400" b="1" dirty="0" smtClean="0">
                  <a:solidFill>
                    <a:schemeClr val="accent1"/>
                  </a:solidFill>
                  <a:ea typeface="Roboto Light" panose="02000000000000000000" pitchFamily="2" charset="0"/>
                  <a:cs typeface="Open Sans" panose="020B0606030504020204" pitchFamily="34" charset="0"/>
                </a:rPr>
                <a:t>454</a:t>
              </a:r>
              <a:endParaRPr lang="ru-RU" sz="4400" b="1" spc="-150" dirty="0">
                <a:solidFill>
                  <a:schemeClr val="accent1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06752" y="3147143"/>
            <a:ext cx="3960000" cy="719999"/>
            <a:chOff x="270441" y="4545802"/>
            <a:chExt cx="3960000" cy="1080000"/>
          </a:xfrm>
        </p:grpSpPr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270441" y="4545802"/>
              <a:ext cx="3960000" cy="10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24248" y="4854969"/>
              <a:ext cx="2994881" cy="46166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400" b="1" dirty="0" smtClean="0">
                  <a:solidFill>
                    <a:srgbClr val="FFFFFF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в отношении должностных лиц</a:t>
              </a:r>
              <a:endParaRPr lang="ru-RU" sz="1400" b="1" spc="-150" dirty="0">
                <a:solidFill>
                  <a:srgbClr val="FFFFFF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70180" y="4563973"/>
              <a:ext cx="760621" cy="10618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4000" b="1" dirty="0" smtClean="0">
                  <a:solidFill>
                    <a:srgbClr val="FFFFFF"/>
                  </a:solidFill>
                  <a:ea typeface="Roboto Light" panose="02000000000000000000" pitchFamily="2" charset="0"/>
                  <a:cs typeface="Open Sans" panose="020B0606030504020204" pitchFamily="34" charset="0"/>
                </a:rPr>
                <a:t>74</a:t>
              </a:r>
              <a:endParaRPr lang="ru-RU" sz="4000" b="1" spc="-150" dirty="0">
                <a:solidFill>
                  <a:srgbClr val="FFFFFF"/>
                </a:solidFill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06753" y="2139745"/>
            <a:ext cx="3960000" cy="720000"/>
            <a:chOff x="270441" y="4545802"/>
            <a:chExt cx="3960000" cy="1080000"/>
          </a:xfrm>
        </p:grpSpPr>
        <p:sp>
          <p:nvSpPr>
            <p:cNvPr id="78" name="Freeform 32"/>
            <p:cNvSpPr>
              <a:spLocks/>
            </p:cNvSpPr>
            <p:nvPr/>
          </p:nvSpPr>
          <p:spPr bwMode="auto">
            <a:xfrm>
              <a:off x="270441" y="4545802"/>
              <a:ext cx="3960000" cy="10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88705" y="4845883"/>
              <a:ext cx="2941734" cy="46166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400" b="1" dirty="0" smtClean="0">
                  <a:solidFill>
                    <a:schemeClr val="accent3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в отношении юридических лиц</a:t>
              </a:r>
              <a:endParaRPr lang="ru-RU" sz="1400" b="1" spc="-150" dirty="0">
                <a:solidFill>
                  <a:schemeClr val="accent3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8067" y="4545802"/>
              <a:ext cx="1064846" cy="10618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4000" b="1" spc="-150" dirty="0" smtClean="0">
                  <a:solidFill>
                    <a:schemeClr val="accent3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307</a:t>
              </a:r>
              <a:endParaRPr lang="ru-RU" sz="4000" b="1" spc="-150" dirty="0">
                <a:solidFill>
                  <a:schemeClr val="accent3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aphicFrame>
        <p:nvGraphicFramePr>
          <p:cNvPr id="99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86007"/>
              </p:ext>
            </p:extLst>
          </p:nvPr>
        </p:nvGraphicFramePr>
        <p:xfrm>
          <a:off x="4536000" y="18000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183594687"/>
              </p:ext>
            </p:extLst>
          </p:nvPr>
        </p:nvGraphicFramePr>
        <p:xfrm>
          <a:off x="1951" y="2736281"/>
          <a:ext cx="4599446" cy="300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6542A-CDDE-0A4D-9BEA-1CDB85DF59E6}" type="slidenum">
              <a:rPr lang="en-US" sz="1400" smtClean="0"/>
              <a:pPr/>
              <a:t>1</a:t>
            </a:fld>
            <a:endParaRPr lang="en-US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таможни по выявлению</a:t>
            </a:r>
            <a:br>
              <a:rPr lang="ru-RU" dirty="0" smtClean="0"/>
            </a:br>
            <a:r>
              <a:rPr lang="ru-RU" dirty="0" smtClean="0"/>
              <a:t>административных правонарушений</a:t>
            </a:r>
            <a:endParaRPr lang="ru-RU" dirty="0"/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-1268936" y="12081787"/>
            <a:ext cx="3937508" cy="33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b="1" i="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6542A-CDDE-0A4D-9BEA-1CDB85DF59E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89" name="Группа 88"/>
          <p:cNvGrpSpPr/>
          <p:nvPr/>
        </p:nvGrpSpPr>
        <p:grpSpPr>
          <a:xfrm>
            <a:off x="306751" y="4237726"/>
            <a:ext cx="3960000" cy="720000"/>
            <a:chOff x="270441" y="4545802"/>
            <a:chExt cx="3960000" cy="869854"/>
          </a:xfrm>
        </p:grpSpPr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270441" y="4545802"/>
              <a:ext cx="3960000" cy="8698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213571" y="4787412"/>
              <a:ext cx="2969882" cy="37183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400" b="1" dirty="0" smtClean="0">
                  <a:solidFill>
                    <a:srgbClr val="FFFFFF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в отношении физических лиц</a:t>
              </a:r>
              <a:endParaRPr lang="ru-RU" sz="1400" b="1" spc="-150" dirty="0">
                <a:solidFill>
                  <a:srgbClr val="FFFFFF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7318" y="4553120"/>
              <a:ext cx="760621" cy="855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4000" b="1" dirty="0" smtClean="0">
                  <a:solidFill>
                    <a:srgbClr val="FFFFFF"/>
                  </a:solidFill>
                  <a:ea typeface="Roboto Light" panose="02000000000000000000" pitchFamily="2" charset="0"/>
                  <a:cs typeface="Open Sans" panose="020B0606030504020204" pitchFamily="34" charset="0"/>
                </a:rPr>
                <a:t>40</a:t>
              </a:r>
              <a:endParaRPr lang="ru-RU" sz="4000" b="1" spc="-150" dirty="0">
                <a:solidFill>
                  <a:srgbClr val="FFFFFF"/>
                </a:solidFill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16807" y="5252074"/>
            <a:ext cx="3960001" cy="722968"/>
            <a:chOff x="270441" y="4541350"/>
            <a:chExt cx="3960001" cy="1084452"/>
          </a:xfrm>
          <a:solidFill>
            <a:schemeClr val="accent5"/>
          </a:solidFill>
        </p:grpSpPr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270441" y="4545802"/>
              <a:ext cx="3960000" cy="108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4193" y="4665264"/>
              <a:ext cx="3016249" cy="784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400" b="1" dirty="0" smtClean="0">
                  <a:solidFill>
                    <a:srgbClr val="006600"/>
                  </a:solidFill>
                  <a:latin typeface="+mn-lt"/>
                  <a:ea typeface="Roboto Light" panose="02000000000000000000" pitchFamily="2" charset="0"/>
                  <a:cs typeface="Open Sans" panose="020B0606030504020204" pitchFamily="34" charset="0"/>
                </a:rPr>
                <a:t>в отношении индивидуальных предпринимателей</a:t>
              </a:r>
              <a:endParaRPr lang="ru-RU" sz="1400" b="1" spc="-150" dirty="0">
                <a:solidFill>
                  <a:srgbClr val="006600"/>
                </a:solidFill>
                <a:latin typeface="+mn-lt"/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35243" y="4541350"/>
              <a:ext cx="760621" cy="10618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4000" b="1" dirty="0" smtClean="0">
                  <a:solidFill>
                    <a:srgbClr val="006600"/>
                  </a:solidFill>
                  <a:ea typeface="Roboto Light" panose="02000000000000000000" pitchFamily="2" charset="0"/>
                  <a:cs typeface="Open Sans" panose="020B0606030504020204" pitchFamily="34" charset="0"/>
                </a:rPr>
                <a:t>23</a:t>
              </a:r>
              <a:endParaRPr lang="ru-RU" sz="4000" b="1" spc="-150" dirty="0">
                <a:solidFill>
                  <a:srgbClr val="006600"/>
                </a:solidFill>
                <a:ea typeface="Roboto Light" panose="02000000000000000000" pitchFamily="2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-5591174" y="2139745"/>
            <a:ext cx="4550838" cy="583186"/>
            <a:chOff x="-6050802" y="2139745"/>
            <a:chExt cx="5965371" cy="583186"/>
          </a:xfrm>
          <a:solidFill>
            <a:schemeClr val="accent2"/>
          </a:solidFill>
        </p:grpSpPr>
        <p:sp>
          <p:nvSpPr>
            <p:cNvPr id="100" name="Freeform 9"/>
            <p:cNvSpPr>
              <a:spLocks/>
            </p:cNvSpPr>
            <p:nvPr/>
          </p:nvSpPr>
          <p:spPr bwMode="auto">
            <a:xfrm rot="10800000">
              <a:off x="-6050802" y="2139745"/>
              <a:ext cx="5965371" cy="583186"/>
            </a:xfrm>
            <a:custGeom>
              <a:avLst/>
              <a:gdLst>
                <a:gd name="T0" fmla="*/ 18465 w 18465"/>
                <a:gd name="T1" fmla="*/ 2846 h 2846"/>
                <a:gd name="T2" fmla="*/ 2759 w 18465"/>
                <a:gd name="T3" fmla="*/ 2846 h 2846"/>
                <a:gd name="T4" fmla="*/ 1852 w 18465"/>
                <a:gd name="T5" fmla="*/ 1410 h 2846"/>
                <a:gd name="T6" fmla="*/ 2757 w 18465"/>
                <a:gd name="T7" fmla="*/ 0 h 2846"/>
                <a:gd name="T8" fmla="*/ 2688 w 18465"/>
                <a:gd name="T9" fmla="*/ 0 h 2846"/>
                <a:gd name="T10" fmla="*/ 1794 w 18465"/>
                <a:gd name="T11" fmla="*/ 1394 h 2846"/>
                <a:gd name="T12" fmla="*/ 1783 w 18465"/>
                <a:gd name="T13" fmla="*/ 1412 h 2846"/>
                <a:gd name="T14" fmla="*/ 1794 w 18465"/>
                <a:gd name="T15" fmla="*/ 1425 h 2846"/>
                <a:gd name="T16" fmla="*/ 2689 w 18465"/>
                <a:gd name="T17" fmla="*/ 2846 h 2846"/>
                <a:gd name="T18" fmla="*/ 900 w 18465"/>
                <a:gd name="T19" fmla="*/ 2846 h 2846"/>
                <a:gd name="T20" fmla="*/ 900 w 18465"/>
                <a:gd name="T21" fmla="*/ 2821 h 2846"/>
                <a:gd name="T22" fmla="*/ 448 w 18465"/>
                <a:gd name="T23" fmla="*/ 2116 h 2846"/>
                <a:gd name="T24" fmla="*/ 0 w 18465"/>
                <a:gd name="T25" fmla="*/ 1417 h 2846"/>
                <a:gd name="T26" fmla="*/ 448 w 18465"/>
                <a:gd name="T27" fmla="*/ 719 h 2846"/>
                <a:gd name="T28" fmla="*/ 900 w 18465"/>
                <a:gd name="T29" fmla="*/ 13 h 2846"/>
                <a:gd name="T30" fmla="*/ 900 w 18465"/>
                <a:gd name="T31" fmla="*/ 0 h 2846"/>
                <a:gd name="T32" fmla="*/ 18465 w 18465"/>
                <a:gd name="T33" fmla="*/ 0 h 2846"/>
                <a:gd name="T34" fmla="*/ 18465 w 18465"/>
                <a:gd name="T35" fmla="*/ 2846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65" h="2846">
                  <a:moveTo>
                    <a:pt x="18465" y="2846"/>
                  </a:moveTo>
                  <a:lnTo>
                    <a:pt x="2759" y="2846"/>
                  </a:lnTo>
                  <a:lnTo>
                    <a:pt x="1852" y="1410"/>
                  </a:lnTo>
                  <a:lnTo>
                    <a:pt x="2757" y="0"/>
                  </a:lnTo>
                  <a:lnTo>
                    <a:pt x="2688" y="0"/>
                  </a:lnTo>
                  <a:lnTo>
                    <a:pt x="1794" y="1394"/>
                  </a:lnTo>
                  <a:lnTo>
                    <a:pt x="1783" y="1412"/>
                  </a:lnTo>
                  <a:lnTo>
                    <a:pt x="1794" y="1425"/>
                  </a:lnTo>
                  <a:lnTo>
                    <a:pt x="2689" y="2846"/>
                  </a:lnTo>
                  <a:lnTo>
                    <a:pt x="900" y="2846"/>
                  </a:lnTo>
                  <a:lnTo>
                    <a:pt x="900" y="2821"/>
                  </a:lnTo>
                  <a:lnTo>
                    <a:pt x="448" y="2116"/>
                  </a:lnTo>
                  <a:lnTo>
                    <a:pt x="0" y="1417"/>
                  </a:lnTo>
                  <a:lnTo>
                    <a:pt x="448" y="719"/>
                  </a:lnTo>
                  <a:lnTo>
                    <a:pt x="900" y="13"/>
                  </a:lnTo>
                  <a:lnTo>
                    <a:pt x="900" y="0"/>
                  </a:lnTo>
                  <a:lnTo>
                    <a:pt x="18465" y="0"/>
                  </a:lnTo>
                  <a:lnTo>
                    <a:pt x="18465" y="28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3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5892799" y="2176578"/>
              <a:ext cx="485246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3"/>
                  </a:solidFill>
                </a:rPr>
                <a:t>Нарушения права ЕАЭС и законодательства РФ о таможенном деле</a:t>
              </a:r>
              <a:endParaRPr lang="ru-RU" sz="1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-5591174" y="3171819"/>
            <a:ext cx="4550838" cy="583186"/>
            <a:chOff x="-6050802" y="2139745"/>
            <a:chExt cx="5965371" cy="583186"/>
          </a:xfrm>
          <a:solidFill>
            <a:schemeClr val="accent3"/>
          </a:solidFill>
        </p:grpSpPr>
        <p:sp>
          <p:nvSpPr>
            <p:cNvPr id="104" name="Freeform 9"/>
            <p:cNvSpPr>
              <a:spLocks/>
            </p:cNvSpPr>
            <p:nvPr/>
          </p:nvSpPr>
          <p:spPr bwMode="auto">
            <a:xfrm rot="10800000">
              <a:off x="-6050802" y="2139745"/>
              <a:ext cx="5965371" cy="583186"/>
            </a:xfrm>
            <a:custGeom>
              <a:avLst/>
              <a:gdLst>
                <a:gd name="T0" fmla="*/ 18465 w 18465"/>
                <a:gd name="T1" fmla="*/ 2846 h 2846"/>
                <a:gd name="T2" fmla="*/ 2759 w 18465"/>
                <a:gd name="T3" fmla="*/ 2846 h 2846"/>
                <a:gd name="T4" fmla="*/ 1852 w 18465"/>
                <a:gd name="T5" fmla="*/ 1410 h 2846"/>
                <a:gd name="T6" fmla="*/ 2757 w 18465"/>
                <a:gd name="T7" fmla="*/ 0 h 2846"/>
                <a:gd name="T8" fmla="*/ 2688 w 18465"/>
                <a:gd name="T9" fmla="*/ 0 h 2846"/>
                <a:gd name="T10" fmla="*/ 1794 w 18465"/>
                <a:gd name="T11" fmla="*/ 1394 h 2846"/>
                <a:gd name="T12" fmla="*/ 1783 w 18465"/>
                <a:gd name="T13" fmla="*/ 1412 h 2846"/>
                <a:gd name="T14" fmla="*/ 1794 w 18465"/>
                <a:gd name="T15" fmla="*/ 1425 h 2846"/>
                <a:gd name="T16" fmla="*/ 2689 w 18465"/>
                <a:gd name="T17" fmla="*/ 2846 h 2846"/>
                <a:gd name="T18" fmla="*/ 900 w 18465"/>
                <a:gd name="T19" fmla="*/ 2846 h 2846"/>
                <a:gd name="T20" fmla="*/ 900 w 18465"/>
                <a:gd name="T21" fmla="*/ 2821 h 2846"/>
                <a:gd name="T22" fmla="*/ 448 w 18465"/>
                <a:gd name="T23" fmla="*/ 2116 h 2846"/>
                <a:gd name="T24" fmla="*/ 0 w 18465"/>
                <a:gd name="T25" fmla="*/ 1417 h 2846"/>
                <a:gd name="T26" fmla="*/ 448 w 18465"/>
                <a:gd name="T27" fmla="*/ 719 h 2846"/>
                <a:gd name="T28" fmla="*/ 900 w 18465"/>
                <a:gd name="T29" fmla="*/ 13 h 2846"/>
                <a:gd name="T30" fmla="*/ 900 w 18465"/>
                <a:gd name="T31" fmla="*/ 0 h 2846"/>
                <a:gd name="T32" fmla="*/ 18465 w 18465"/>
                <a:gd name="T33" fmla="*/ 0 h 2846"/>
                <a:gd name="T34" fmla="*/ 18465 w 18465"/>
                <a:gd name="T35" fmla="*/ 2846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65" h="2846">
                  <a:moveTo>
                    <a:pt x="18465" y="2846"/>
                  </a:moveTo>
                  <a:lnTo>
                    <a:pt x="2759" y="2846"/>
                  </a:lnTo>
                  <a:lnTo>
                    <a:pt x="1852" y="1410"/>
                  </a:lnTo>
                  <a:lnTo>
                    <a:pt x="2757" y="0"/>
                  </a:lnTo>
                  <a:lnTo>
                    <a:pt x="2688" y="0"/>
                  </a:lnTo>
                  <a:lnTo>
                    <a:pt x="1794" y="1394"/>
                  </a:lnTo>
                  <a:lnTo>
                    <a:pt x="1783" y="1412"/>
                  </a:lnTo>
                  <a:lnTo>
                    <a:pt x="1794" y="1425"/>
                  </a:lnTo>
                  <a:lnTo>
                    <a:pt x="2689" y="2846"/>
                  </a:lnTo>
                  <a:lnTo>
                    <a:pt x="900" y="2846"/>
                  </a:lnTo>
                  <a:lnTo>
                    <a:pt x="900" y="2821"/>
                  </a:lnTo>
                  <a:lnTo>
                    <a:pt x="448" y="2116"/>
                  </a:lnTo>
                  <a:lnTo>
                    <a:pt x="0" y="1417"/>
                  </a:lnTo>
                  <a:lnTo>
                    <a:pt x="448" y="719"/>
                  </a:lnTo>
                  <a:lnTo>
                    <a:pt x="900" y="13"/>
                  </a:lnTo>
                  <a:lnTo>
                    <a:pt x="900" y="0"/>
                  </a:lnTo>
                  <a:lnTo>
                    <a:pt x="18465" y="0"/>
                  </a:lnTo>
                  <a:lnTo>
                    <a:pt x="18465" y="28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-5844565" y="2237966"/>
              <a:ext cx="480422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FFFF"/>
                  </a:solidFill>
                </a:rPr>
                <a:t>Нарушения валютного законодательства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-5591173" y="4236411"/>
            <a:ext cx="4550838" cy="583186"/>
            <a:chOff x="-6050802" y="2139745"/>
            <a:chExt cx="5965371" cy="583186"/>
          </a:xfrm>
          <a:solidFill>
            <a:schemeClr val="accent6"/>
          </a:solidFill>
        </p:grpSpPr>
        <p:sp>
          <p:nvSpPr>
            <p:cNvPr id="107" name="Freeform 9"/>
            <p:cNvSpPr>
              <a:spLocks/>
            </p:cNvSpPr>
            <p:nvPr/>
          </p:nvSpPr>
          <p:spPr bwMode="auto">
            <a:xfrm rot="10800000">
              <a:off x="-6050802" y="2139745"/>
              <a:ext cx="5965371" cy="583186"/>
            </a:xfrm>
            <a:custGeom>
              <a:avLst/>
              <a:gdLst>
                <a:gd name="T0" fmla="*/ 18465 w 18465"/>
                <a:gd name="T1" fmla="*/ 2846 h 2846"/>
                <a:gd name="T2" fmla="*/ 2759 w 18465"/>
                <a:gd name="T3" fmla="*/ 2846 h 2846"/>
                <a:gd name="T4" fmla="*/ 1852 w 18465"/>
                <a:gd name="T5" fmla="*/ 1410 h 2846"/>
                <a:gd name="T6" fmla="*/ 2757 w 18465"/>
                <a:gd name="T7" fmla="*/ 0 h 2846"/>
                <a:gd name="T8" fmla="*/ 2688 w 18465"/>
                <a:gd name="T9" fmla="*/ 0 h 2846"/>
                <a:gd name="T10" fmla="*/ 1794 w 18465"/>
                <a:gd name="T11" fmla="*/ 1394 h 2846"/>
                <a:gd name="T12" fmla="*/ 1783 w 18465"/>
                <a:gd name="T13" fmla="*/ 1412 h 2846"/>
                <a:gd name="T14" fmla="*/ 1794 w 18465"/>
                <a:gd name="T15" fmla="*/ 1425 h 2846"/>
                <a:gd name="T16" fmla="*/ 2689 w 18465"/>
                <a:gd name="T17" fmla="*/ 2846 h 2846"/>
                <a:gd name="T18" fmla="*/ 900 w 18465"/>
                <a:gd name="T19" fmla="*/ 2846 h 2846"/>
                <a:gd name="T20" fmla="*/ 900 w 18465"/>
                <a:gd name="T21" fmla="*/ 2821 h 2846"/>
                <a:gd name="T22" fmla="*/ 448 w 18465"/>
                <a:gd name="T23" fmla="*/ 2116 h 2846"/>
                <a:gd name="T24" fmla="*/ 0 w 18465"/>
                <a:gd name="T25" fmla="*/ 1417 h 2846"/>
                <a:gd name="T26" fmla="*/ 448 w 18465"/>
                <a:gd name="T27" fmla="*/ 719 h 2846"/>
                <a:gd name="T28" fmla="*/ 900 w 18465"/>
                <a:gd name="T29" fmla="*/ 13 h 2846"/>
                <a:gd name="T30" fmla="*/ 900 w 18465"/>
                <a:gd name="T31" fmla="*/ 0 h 2846"/>
                <a:gd name="T32" fmla="*/ 18465 w 18465"/>
                <a:gd name="T33" fmla="*/ 0 h 2846"/>
                <a:gd name="T34" fmla="*/ 18465 w 18465"/>
                <a:gd name="T35" fmla="*/ 2846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65" h="2846">
                  <a:moveTo>
                    <a:pt x="18465" y="2846"/>
                  </a:moveTo>
                  <a:lnTo>
                    <a:pt x="2759" y="2846"/>
                  </a:lnTo>
                  <a:lnTo>
                    <a:pt x="1852" y="1410"/>
                  </a:lnTo>
                  <a:lnTo>
                    <a:pt x="2757" y="0"/>
                  </a:lnTo>
                  <a:lnTo>
                    <a:pt x="2688" y="0"/>
                  </a:lnTo>
                  <a:lnTo>
                    <a:pt x="1794" y="1394"/>
                  </a:lnTo>
                  <a:lnTo>
                    <a:pt x="1783" y="1412"/>
                  </a:lnTo>
                  <a:lnTo>
                    <a:pt x="1794" y="1425"/>
                  </a:lnTo>
                  <a:lnTo>
                    <a:pt x="2689" y="2846"/>
                  </a:lnTo>
                  <a:lnTo>
                    <a:pt x="900" y="2846"/>
                  </a:lnTo>
                  <a:lnTo>
                    <a:pt x="900" y="2821"/>
                  </a:lnTo>
                  <a:lnTo>
                    <a:pt x="448" y="2116"/>
                  </a:lnTo>
                  <a:lnTo>
                    <a:pt x="0" y="1417"/>
                  </a:lnTo>
                  <a:lnTo>
                    <a:pt x="448" y="719"/>
                  </a:lnTo>
                  <a:lnTo>
                    <a:pt x="900" y="13"/>
                  </a:lnTo>
                  <a:lnTo>
                    <a:pt x="900" y="0"/>
                  </a:lnTo>
                  <a:lnTo>
                    <a:pt x="18465" y="0"/>
                  </a:lnTo>
                  <a:lnTo>
                    <a:pt x="18465" y="28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-5892800" y="2147117"/>
              <a:ext cx="4804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>
                  <a:solidFill>
                    <a:srgbClr val="FFFFFF"/>
                  </a:solidFill>
                </a:rPr>
                <a:t>Непредоставление</a:t>
              </a:r>
              <a:r>
                <a:rPr lang="ru-RU" sz="1400" dirty="0" smtClean="0">
                  <a:solidFill>
                    <a:srgbClr val="FFFFFF"/>
                  </a:solidFill>
                </a:rPr>
                <a:t> статистической формы учета перемещения товаров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-5591175" y="5243146"/>
            <a:ext cx="4550839" cy="583186"/>
            <a:chOff x="-6050802" y="2139745"/>
            <a:chExt cx="5965371" cy="58318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Freeform 9"/>
            <p:cNvSpPr>
              <a:spLocks/>
            </p:cNvSpPr>
            <p:nvPr/>
          </p:nvSpPr>
          <p:spPr bwMode="auto">
            <a:xfrm rot="10800000">
              <a:off x="-6050802" y="2139745"/>
              <a:ext cx="5965371" cy="583186"/>
            </a:xfrm>
            <a:custGeom>
              <a:avLst/>
              <a:gdLst>
                <a:gd name="T0" fmla="*/ 18465 w 18465"/>
                <a:gd name="T1" fmla="*/ 2846 h 2846"/>
                <a:gd name="T2" fmla="*/ 2759 w 18465"/>
                <a:gd name="T3" fmla="*/ 2846 h 2846"/>
                <a:gd name="T4" fmla="*/ 1852 w 18465"/>
                <a:gd name="T5" fmla="*/ 1410 h 2846"/>
                <a:gd name="T6" fmla="*/ 2757 w 18465"/>
                <a:gd name="T7" fmla="*/ 0 h 2846"/>
                <a:gd name="T8" fmla="*/ 2688 w 18465"/>
                <a:gd name="T9" fmla="*/ 0 h 2846"/>
                <a:gd name="T10" fmla="*/ 1794 w 18465"/>
                <a:gd name="T11" fmla="*/ 1394 h 2846"/>
                <a:gd name="T12" fmla="*/ 1783 w 18465"/>
                <a:gd name="T13" fmla="*/ 1412 h 2846"/>
                <a:gd name="T14" fmla="*/ 1794 w 18465"/>
                <a:gd name="T15" fmla="*/ 1425 h 2846"/>
                <a:gd name="T16" fmla="*/ 2689 w 18465"/>
                <a:gd name="T17" fmla="*/ 2846 h 2846"/>
                <a:gd name="T18" fmla="*/ 900 w 18465"/>
                <a:gd name="T19" fmla="*/ 2846 h 2846"/>
                <a:gd name="T20" fmla="*/ 900 w 18465"/>
                <a:gd name="T21" fmla="*/ 2821 h 2846"/>
                <a:gd name="T22" fmla="*/ 448 w 18465"/>
                <a:gd name="T23" fmla="*/ 2116 h 2846"/>
                <a:gd name="T24" fmla="*/ 0 w 18465"/>
                <a:gd name="T25" fmla="*/ 1417 h 2846"/>
                <a:gd name="T26" fmla="*/ 448 w 18465"/>
                <a:gd name="T27" fmla="*/ 719 h 2846"/>
                <a:gd name="T28" fmla="*/ 900 w 18465"/>
                <a:gd name="T29" fmla="*/ 13 h 2846"/>
                <a:gd name="T30" fmla="*/ 900 w 18465"/>
                <a:gd name="T31" fmla="*/ 0 h 2846"/>
                <a:gd name="T32" fmla="*/ 18465 w 18465"/>
                <a:gd name="T33" fmla="*/ 0 h 2846"/>
                <a:gd name="T34" fmla="*/ 18465 w 18465"/>
                <a:gd name="T35" fmla="*/ 2846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65" h="2846">
                  <a:moveTo>
                    <a:pt x="18465" y="2846"/>
                  </a:moveTo>
                  <a:lnTo>
                    <a:pt x="2759" y="2846"/>
                  </a:lnTo>
                  <a:lnTo>
                    <a:pt x="1852" y="1410"/>
                  </a:lnTo>
                  <a:lnTo>
                    <a:pt x="2757" y="0"/>
                  </a:lnTo>
                  <a:lnTo>
                    <a:pt x="2688" y="0"/>
                  </a:lnTo>
                  <a:lnTo>
                    <a:pt x="1794" y="1394"/>
                  </a:lnTo>
                  <a:lnTo>
                    <a:pt x="1783" y="1412"/>
                  </a:lnTo>
                  <a:lnTo>
                    <a:pt x="1794" y="1425"/>
                  </a:lnTo>
                  <a:lnTo>
                    <a:pt x="2689" y="2846"/>
                  </a:lnTo>
                  <a:lnTo>
                    <a:pt x="900" y="2846"/>
                  </a:lnTo>
                  <a:lnTo>
                    <a:pt x="900" y="2821"/>
                  </a:lnTo>
                  <a:lnTo>
                    <a:pt x="448" y="2116"/>
                  </a:lnTo>
                  <a:lnTo>
                    <a:pt x="0" y="1417"/>
                  </a:lnTo>
                  <a:lnTo>
                    <a:pt x="448" y="719"/>
                  </a:lnTo>
                  <a:lnTo>
                    <a:pt x="900" y="13"/>
                  </a:lnTo>
                  <a:lnTo>
                    <a:pt x="900" y="0"/>
                  </a:lnTo>
                  <a:lnTo>
                    <a:pt x="18465" y="0"/>
                  </a:lnTo>
                  <a:lnTo>
                    <a:pt x="18465" y="28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-5892797" y="2277448"/>
              <a:ext cx="480423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006600"/>
                  </a:solidFill>
                </a:rPr>
                <a:t>Иные правонарушения</a:t>
              </a:r>
              <a:endParaRPr lang="ru-RU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flipH="1">
            <a:off x="4126993" y="4523592"/>
            <a:ext cx="2228087" cy="945759"/>
            <a:chOff x="-4360163" y="7766046"/>
            <a:chExt cx="3821366" cy="1553229"/>
          </a:xfrm>
        </p:grpSpPr>
        <p:sp>
          <p:nvSpPr>
            <p:cNvPr id="43" name="Freeform 29"/>
            <p:cNvSpPr>
              <a:spLocks/>
            </p:cNvSpPr>
            <p:nvPr/>
          </p:nvSpPr>
          <p:spPr bwMode="auto">
            <a:xfrm rot="5400000">
              <a:off x="-2876037" y="6982035"/>
              <a:ext cx="1441374" cy="3233106"/>
            </a:xfrm>
            <a:custGeom>
              <a:avLst/>
              <a:gdLst>
                <a:gd name="T0" fmla="*/ 0 w 1304"/>
                <a:gd name="T1" fmla="*/ 2632 h 2632"/>
                <a:gd name="T2" fmla="*/ 0 w 1304"/>
                <a:gd name="T3" fmla="*/ 2632 h 2632"/>
                <a:gd name="T4" fmla="*/ 0 w 1304"/>
                <a:gd name="T5" fmla="*/ 961 h 2632"/>
                <a:gd name="T6" fmla="*/ 692 w 1304"/>
                <a:gd name="T7" fmla="*/ 269 h 2632"/>
                <a:gd name="T8" fmla="*/ 526 w 1304"/>
                <a:gd name="T9" fmla="*/ 213 h 2632"/>
                <a:gd name="T10" fmla="*/ 740 w 1304"/>
                <a:gd name="T11" fmla="*/ 0 h 2632"/>
                <a:gd name="T12" fmla="*/ 1164 w 1304"/>
                <a:gd name="T13" fmla="*/ 143 h 2632"/>
                <a:gd name="T14" fmla="*/ 1304 w 1304"/>
                <a:gd name="T15" fmla="*/ 567 h 2632"/>
                <a:gd name="T16" fmla="*/ 1092 w 1304"/>
                <a:gd name="T17" fmla="*/ 779 h 2632"/>
                <a:gd name="T18" fmla="*/ 1038 w 1304"/>
                <a:gd name="T19" fmla="*/ 615 h 2632"/>
                <a:gd name="T20" fmla="*/ 488 w 1304"/>
                <a:gd name="T21" fmla="*/ 1163 h 2632"/>
                <a:gd name="T22" fmla="*/ 488 w 1304"/>
                <a:gd name="T23" fmla="*/ 2632 h 2632"/>
                <a:gd name="T24" fmla="*/ 0 w 1304"/>
                <a:gd name="T25" fmla="*/ 2632 h 2632"/>
                <a:gd name="T26" fmla="*/ 0 w 1304"/>
                <a:gd name="T27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4" h="2632">
                  <a:moveTo>
                    <a:pt x="0" y="2632"/>
                  </a:moveTo>
                  <a:lnTo>
                    <a:pt x="0" y="2632"/>
                  </a:lnTo>
                  <a:lnTo>
                    <a:pt x="0" y="961"/>
                  </a:lnTo>
                  <a:lnTo>
                    <a:pt x="692" y="269"/>
                  </a:lnTo>
                  <a:lnTo>
                    <a:pt x="526" y="213"/>
                  </a:lnTo>
                  <a:lnTo>
                    <a:pt x="740" y="0"/>
                  </a:lnTo>
                  <a:lnTo>
                    <a:pt x="1164" y="143"/>
                  </a:lnTo>
                  <a:lnTo>
                    <a:pt x="1304" y="567"/>
                  </a:lnTo>
                  <a:lnTo>
                    <a:pt x="1092" y="779"/>
                  </a:lnTo>
                  <a:lnTo>
                    <a:pt x="1038" y="615"/>
                  </a:lnTo>
                  <a:lnTo>
                    <a:pt x="488" y="1163"/>
                  </a:lnTo>
                  <a:lnTo>
                    <a:pt x="488" y="2632"/>
                  </a:lnTo>
                  <a:lnTo>
                    <a:pt x="0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4360163" y="7766046"/>
              <a:ext cx="2731561" cy="65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1"/>
                  </a:solidFill>
                </a:rPr>
                <a:t>Штраф с</a:t>
              </a:r>
              <a:br>
                <a:rPr lang="ru-RU" sz="1200" b="1" dirty="0" smtClean="0">
                  <a:solidFill>
                    <a:schemeClr val="accent1"/>
                  </a:solidFill>
                </a:rPr>
              </a:br>
              <a:r>
                <a:rPr lang="ru-RU" sz="1200" b="1" dirty="0" smtClean="0">
                  <a:solidFill>
                    <a:schemeClr val="accent1"/>
                  </a:solidFill>
                </a:rPr>
                <a:t>конфискацией</a:t>
              </a:r>
              <a:endParaRPr lang="ru-RU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 flipH="1">
            <a:off x="3142948" y="4057726"/>
            <a:ext cx="2206292" cy="1080000"/>
            <a:chOff x="-4492358" y="7794662"/>
            <a:chExt cx="3953564" cy="1441375"/>
          </a:xfrm>
        </p:grpSpPr>
        <p:sp>
          <p:nvSpPr>
            <p:cNvPr id="48" name="Freeform 29"/>
            <p:cNvSpPr>
              <a:spLocks/>
            </p:cNvSpPr>
            <p:nvPr/>
          </p:nvSpPr>
          <p:spPr bwMode="auto">
            <a:xfrm rot="5400000">
              <a:off x="-2876035" y="6898797"/>
              <a:ext cx="1441375" cy="3233106"/>
            </a:xfrm>
            <a:custGeom>
              <a:avLst/>
              <a:gdLst>
                <a:gd name="T0" fmla="*/ 0 w 1304"/>
                <a:gd name="T1" fmla="*/ 2632 h 2632"/>
                <a:gd name="T2" fmla="*/ 0 w 1304"/>
                <a:gd name="T3" fmla="*/ 2632 h 2632"/>
                <a:gd name="T4" fmla="*/ 0 w 1304"/>
                <a:gd name="T5" fmla="*/ 961 h 2632"/>
                <a:gd name="T6" fmla="*/ 692 w 1304"/>
                <a:gd name="T7" fmla="*/ 269 h 2632"/>
                <a:gd name="T8" fmla="*/ 526 w 1304"/>
                <a:gd name="T9" fmla="*/ 213 h 2632"/>
                <a:gd name="T10" fmla="*/ 740 w 1304"/>
                <a:gd name="T11" fmla="*/ 0 h 2632"/>
                <a:gd name="T12" fmla="*/ 1164 w 1304"/>
                <a:gd name="T13" fmla="*/ 143 h 2632"/>
                <a:gd name="T14" fmla="*/ 1304 w 1304"/>
                <a:gd name="T15" fmla="*/ 567 h 2632"/>
                <a:gd name="T16" fmla="*/ 1092 w 1304"/>
                <a:gd name="T17" fmla="*/ 779 h 2632"/>
                <a:gd name="T18" fmla="*/ 1038 w 1304"/>
                <a:gd name="T19" fmla="*/ 615 h 2632"/>
                <a:gd name="T20" fmla="*/ 488 w 1304"/>
                <a:gd name="T21" fmla="*/ 1163 h 2632"/>
                <a:gd name="T22" fmla="*/ 488 w 1304"/>
                <a:gd name="T23" fmla="*/ 2632 h 2632"/>
                <a:gd name="T24" fmla="*/ 0 w 1304"/>
                <a:gd name="T25" fmla="*/ 2632 h 2632"/>
                <a:gd name="T26" fmla="*/ 0 w 1304"/>
                <a:gd name="T27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4" h="2632">
                  <a:moveTo>
                    <a:pt x="0" y="2632"/>
                  </a:moveTo>
                  <a:lnTo>
                    <a:pt x="0" y="2632"/>
                  </a:lnTo>
                  <a:lnTo>
                    <a:pt x="0" y="961"/>
                  </a:lnTo>
                  <a:lnTo>
                    <a:pt x="692" y="269"/>
                  </a:lnTo>
                  <a:lnTo>
                    <a:pt x="526" y="213"/>
                  </a:lnTo>
                  <a:lnTo>
                    <a:pt x="740" y="0"/>
                  </a:lnTo>
                  <a:lnTo>
                    <a:pt x="1164" y="143"/>
                  </a:lnTo>
                  <a:lnTo>
                    <a:pt x="1304" y="567"/>
                  </a:lnTo>
                  <a:lnTo>
                    <a:pt x="1092" y="779"/>
                  </a:lnTo>
                  <a:lnTo>
                    <a:pt x="1038" y="615"/>
                  </a:lnTo>
                  <a:lnTo>
                    <a:pt x="488" y="1163"/>
                  </a:lnTo>
                  <a:lnTo>
                    <a:pt x="488" y="2632"/>
                  </a:lnTo>
                  <a:lnTo>
                    <a:pt x="0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4492358" y="7858132"/>
              <a:ext cx="2731564" cy="36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Конфискация</a:t>
              </a:r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 flipH="1">
            <a:off x="2135049" y="2787146"/>
            <a:ext cx="2084714" cy="1080000"/>
            <a:chOff x="-3888792" y="7794662"/>
            <a:chExt cx="3349998" cy="1441375"/>
          </a:xfrm>
          <a:solidFill>
            <a:schemeClr val="accent3"/>
          </a:solidFill>
        </p:grpSpPr>
        <p:sp>
          <p:nvSpPr>
            <p:cNvPr id="51" name="Freeform 29"/>
            <p:cNvSpPr>
              <a:spLocks/>
            </p:cNvSpPr>
            <p:nvPr/>
          </p:nvSpPr>
          <p:spPr bwMode="auto">
            <a:xfrm rot="5400000">
              <a:off x="-2876035" y="6898797"/>
              <a:ext cx="1441375" cy="3233106"/>
            </a:xfrm>
            <a:custGeom>
              <a:avLst/>
              <a:gdLst>
                <a:gd name="T0" fmla="*/ 0 w 1304"/>
                <a:gd name="T1" fmla="*/ 2632 h 2632"/>
                <a:gd name="T2" fmla="*/ 0 w 1304"/>
                <a:gd name="T3" fmla="*/ 2632 h 2632"/>
                <a:gd name="T4" fmla="*/ 0 w 1304"/>
                <a:gd name="T5" fmla="*/ 961 h 2632"/>
                <a:gd name="T6" fmla="*/ 692 w 1304"/>
                <a:gd name="T7" fmla="*/ 269 h 2632"/>
                <a:gd name="T8" fmla="*/ 526 w 1304"/>
                <a:gd name="T9" fmla="*/ 213 h 2632"/>
                <a:gd name="T10" fmla="*/ 740 w 1304"/>
                <a:gd name="T11" fmla="*/ 0 h 2632"/>
                <a:gd name="T12" fmla="*/ 1164 w 1304"/>
                <a:gd name="T13" fmla="*/ 143 h 2632"/>
                <a:gd name="T14" fmla="*/ 1304 w 1304"/>
                <a:gd name="T15" fmla="*/ 567 h 2632"/>
                <a:gd name="T16" fmla="*/ 1092 w 1304"/>
                <a:gd name="T17" fmla="*/ 779 h 2632"/>
                <a:gd name="T18" fmla="*/ 1038 w 1304"/>
                <a:gd name="T19" fmla="*/ 615 h 2632"/>
                <a:gd name="T20" fmla="*/ 488 w 1304"/>
                <a:gd name="T21" fmla="*/ 1163 h 2632"/>
                <a:gd name="T22" fmla="*/ 488 w 1304"/>
                <a:gd name="T23" fmla="*/ 2632 h 2632"/>
                <a:gd name="T24" fmla="*/ 0 w 1304"/>
                <a:gd name="T25" fmla="*/ 2632 h 2632"/>
                <a:gd name="T26" fmla="*/ 0 w 1304"/>
                <a:gd name="T27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4" h="2632">
                  <a:moveTo>
                    <a:pt x="0" y="2632"/>
                  </a:moveTo>
                  <a:lnTo>
                    <a:pt x="0" y="2632"/>
                  </a:lnTo>
                  <a:lnTo>
                    <a:pt x="0" y="961"/>
                  </a:lnTo>
                  <a:lnTo>
                    <a:pt x="692" y="269"/>
                  </a:lnTo>
                  <a:lnTo>
                    <a:pt x="526" y="213"/>
                  </a:lnTo>
                  <a:lnTo>
                    <a:pt x="740" y="0"/>
                  </a:lnTo>
                  <a:lnTo>
                    <a:pt x="1164" y="143"/>
                  </a:lnTo>
                  <a:lnTo>
                    <a:pt x="1304" y="567"/>
                  </a:lnTo>
                  <a:lnTo>
                    <a:pt x="1092" y="779"/>
                  </a:lnTo>
                  <a:lnTo>
                    <a:pt x="1038" y="615"/>
                  </a:lnTo>
                  <a:lnTo>
                    <a:pt x="488" y="1163"/>
                  </a:lnTo>
                  <a:lnTo>
                    <a:pt x="488" y="2632"/>
                  </a:lnTo>
                  <a:lnTo>
                    <a:pt x="0" y="2632"/>
                  </a:lnTo>
                  <a:lnTo>
                    <a:pt x="0" y="26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3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3888792" y="7870588"/>
              <a:ext cx="2381161" cy="36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Предупреждение</a:t>
              </a:r>
              <a:endParaRPr lang="ru-RU" sz="1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 flipH="1">
            <a:off x="1165033" y="1935024"/>
            <a:ext cx="2786311" cy="1080000"/>
            <a:chOff x="-4613983" y="7794662"/>
            <a:chExt cx="4075189" cy="1441375"/>
          </a:xfrm>
          <a:solidFill>
            <a:schemeClr val="accent2"/>
          </a:solidFill>
        </p:grpSpPr>
        <p:sp>
          <p:nvSpPr>
            <p:cNvPr id="54" name="Freeform 29"/>
            <p:cNvSpPr>
              <a:spLocks/>
            </p:cNvSpPr>
            <p:nvPr/>
          </p:nvSpPr>
          <p:spPr bwMode="auto">
            <a:xfrm rot="5400000">
              <a:off x="-2876035" y="6898797"/>
              <a:ext cx="1441375" cy="3233106"/>
            </a:xfrm>
            <a:custGeom>
              <a:avLst/>
              <a:gdLst>
                <a:gd name="T0" fmla="*/ 0 w 1304"/>
                <a:gd name="T1" fmla="*/ 2632 h 2632"/>
                <a:gd name="T2" fmla="*/ 0 w 1304"/>
                <a:gd name="T3" fmla="*/ 2632 h 2632"/>
                <a:gd name="T4" fmla="*/ 0 w 1304"/>
                <a:gd name="T5" fmla="*/ 961 h 2632"/>
                <a:gd name="T6" fmla="*/ 692 w 1304"/>
                <a:gd name="T7" fmla="*/ 269 h 2632"/>
                <a:gd name="T8" fmla="*/ 526 w 1304"/>
                <a:gd name="T9" fmla="*/ 213 h 2632"/>
                <a:gd name="T10" fmla="*/ 740 w 1304"/>
                <a:gd name="T11" fmla="*/ 0 h 2632"/>
                <a:gd name="T12" fmla="*/ 1164 w 1304"/>
                <a:gd name="T13" fmla="*/ 143 h 2632"/>
                <a:gd name="T14" fmla="*/ 1304 w 1304"/>
                <a:gd name="T15" fmla="*/ 567 h 2632"/>
                <a:gd name="T16" fmla="*/ 1092 w 1304"/>
                <a:gd name="T17" fmla="*/ 779 h 2632"/>
                <a:gd name="T18" fmla="*/ 1038 w 1304"/>
                <a:gd name="T19" fmla="*/ 615 h 2632"/>
                <a:gd name="T20" fmla="*/ 488 w 1304"/>
                <a:gd name="T21" fmla="*/ 1163 h 2632"/>
                <a:gd name="T22" fmla="*/ 488 w 1304"/>
                <a:gd name="T23" fmla="*/ 2632 h 2632"/>
                <a:gd name="T24" fmla="*/ 0 w 1304"/>
                <a:gd name="T25" fmla="*/ 2632 h 2632"/>
                <a:gd name="T26" fmla="*/ 0 w 1304"/>
                <a:gd name="T27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4" h="2632">
                  <a:moveTo>
                    <a:pt x="0" y="2632"/>
                  </a:moveTo>
                  <a:lnTo>
                    <a:pt x="0" y="2632"/>
                  </a:lnTo>
                  <a:lnTo>
                    <a:pt x="0" y="961"/>
                  </a:lnTo>
                  <a:lnTo>
                    <a:pt x="692" y="269"/>
                  </a:lnTo>
                  <a:lnTo>
                    <a:pt x="526" y="213"/>
                  </a:lnTo>
                  <a:lnTo>
                    <a:pt x="740" y="0"/>
                  </a:lnTo>
                  <a:lnTo>
                    <a:pt x="1164" y="143"/>
                  </a:lnTo>
                  <a:lnTo>
                    <a:pt x="1304" y="567"/>
                  </a:lnTo>
                  <a:lnTo>
                    <a:pt x="1092" y="779"/>
                  </a:lnTo>
                  <a:lnTo>
                    <a:pt x="1038" y="615"/>
                  </a:lnTo>
                  <a:lnTo>
                    <a:pt x="488" y="1163"/>
                  </a:lnTo>
                  <a:lnTo>
                    <a:pt x="488" y="2632"/>
                  </a:lnTo>
                  <a:lnTo>
                    <a:pt x="0" y="2632"/>
                  </a:lnTo>
                  <a:lnTo>
                    <a:pt x="0" y="26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FFFFFF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4613983" y="7881410"/>
              <a:ext cx="2250724" cy="48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3"/>
                  </a:solidFill>
                </a:rPr>
                <a:t>Штраф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4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1.38889E-6 -0.29583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29583 L -0.14167 -0.31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8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9514 -0.213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06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3276 -0.36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1824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941 -0.452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2263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32777 -0.602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301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9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02 0.00949 L 0.6125 0.0099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9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0579 L 0.6125 0.00648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9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949 L 0.6125 0.0101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9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0.01227 L 0.61371 0.01181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1181 L 0.89653 0.1217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548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0.01018 L 0.8967 0.20462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972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0.00648 L 0.54444 0.42408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088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5 0.00995 L 0.54323 0.5099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250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1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1979 -0.2777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1979 -0.2777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388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2031 -0.2791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13958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1771 -0.2736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36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2083 -0.2754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377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1788 0.2101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050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1788 0.2101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050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1788 0.2136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067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158 0.21227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0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1702 0.2138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069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9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 uiExpand="1">
        <p:bldSub>
          <a:bldChart bld="category"/>
        </p:bldSub>
      </p:bldGraphic>
      <p:bldGraphic spid="19" grpId="1" uiExpand="1">
        <p:bldSub>
          <a:bldChart bld="category"/>
        </p:bldSub>
      </p:bldGraphic>
      <p:bldGraphic spid="19" grpId="2" uiExpand="1">
        <p:bldSub>
          <a:bldChart bld="category"/>
        </p:bldSub>
      </p:bldGraphic>
      <p:bldGraphic spid="19" grpId="3">
        <p:bldSub>
          <a:bldChart bld="category"/>
        </p:bldSub>
      </p:bldGraphic>
      <p:bldGraphic spid="19" grpId="4" uiExpand="1">
        <p:bldSub>
          <a:bldChart bld="category"/>
        </p:bldSub>
      </p:bldGraphic>
      <p:bldGraphic spid="99" grpId="0" uiExpand="1">
        <p:bldSub>
          <a:bldChart bld="category"/>
        </p:bldSub>
      </p:bldGraphic>
      <p:bldGraphic spid="99" grpId="1" uiExpand="1">
        <p:bldSub>
          <a:bldChart bld="category"/>
        </p:bldSub>
      </p:bldGraphic>
      <p:bldGraphic spid="99" grpId="2" uiExpand="1">
        <p:bldSub>
          <a:bldChart bld="category"/>
        </p:bldSub>
      </p:bldGraphic>
      <p:bldGraphic spid="41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в деятельности участников ВЭД способствующие совершению</a:t>
            </a:r>
            <a:br>
              <a:rPr lang="ru-RU" dirty="0" smtClean="0"/>
            </a:br>
            <a:r>
              <a:rPr lang="ru-RU" dirty="0" smtClean="0"/>
              <a:t>административного правонарушения</a:t>
            </a:r>
            <a:endParaRPr lang="ru-RU" dirty="0"/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>
          <a:xfrm>
            <a:off x="-1268936" y="12081787"/>
            <a:ext cx="3937508" cy="339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00" b="1" i="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380433" y="1148845"/>
            <a:ext cx="8763567" cy="5724459"/>
            <a:chOff x="380433" y="1148845"/>
            <a:chExt cx="8763567" cy="5724459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547360" y="1969283"/>
              <a:ext cx="3596640" cy="4904021"/>
              <a:chOff x="5737311" y="1258795"/>
              <a:chExt cx="6575440" cy="7888519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 flipH="1">
                <a:off x="5737311" y="1258795"/>
                <a:ext cx="4869156" cy="7888519"/>
              </a:xfrm>
              <a:custGeom>
                <a:avLst/>
                <a:gdLst>
                  <a:gd name="T0" fmla="*/ 1442 w 10179"/>
                  <a:gd name="T1" fmla="*/ 6489 h 16491"/>
                  <a:gd name="T2" fmla="*/ 1440 w 10179"/>
                  <a:gd name="T3" fmla="*/ 5978 h 16491"/>
                  <a:gd name="T4" fmla="*/ 1447 w 10179"/>
                  <a:gd name="T5" fmla="*/ 5652 h 16491"/>
                  <a:gd name="T6" fmla="*/ 1467 w 10179"/>
                  <a:gd name="T7" fmla="*/ 5319 h 16491"/>
                  <a:gd name="T8" fmla="*/ 1501 w 10179"/>
                  <a:gd name="T9" fmla="*/ 4982 h 16491"/>
                  <a:gd name="T10" fmla="*/ 1556 w 10179"/>
                  <a:gd name="T11" fmla="*/ 4647 h 16491"/>
                  <a:gd name="T12" fmla="*/ 1637 w 10179"/>
                  <a:gd name="T13" fmla="*/ 4318 h 16491"/>
                  <a:gd name="T14" fmla="*/ 1745 w 10179"/>
                  <a:gd name="T15" fmla="*/ 3998 h 16491"/>
                  <a:gd name="T16" fmla="*/ 1889 w 10179"/>
                  <a:gd name="T17" fmla="*/ 3693 h 16491"/>
                  <a:gd name="T18" fmla="*/ 2069 w 10179"/>
                  <a:gd name="T19" fmla="*/ 3407 h 16491"/>
                  <a:gd name="T20" fmla="*/ 2293 w 10179"/>
                  <a:gd name="T21" fmla="*/ 3146 h 16491"/>
                  <a:gd name="T22" fmla="*/ 2483 w 10179"/>
                  <a:gd name="T23" fmla="*/ 2975 h 16491"/>
                  <a:gd name="T24" fmla="*/ 2696 w 10179"/>
                  <a:gd name="T25" fmla="*/ 2819 h 16491"/>
                  <a:gd name="T26" fmla="*/ 2931 w 10179"/>
                  <a:gd name="T27" fmla="*/ 2681 h 16491"/>
                  <a:gd name="T28" fmla="*/ 3189 w 10179"/>
                  <a:gd name="T29" fmla="*/ 2559 h 16491"/>
                  <a:gd name="T30" fmla="*/ 3470 w 10179"/>
                  <a:gd name="T31" fmla="*/ 2455 h 16491"/>
                  <a:gd name="T32" fmla="*/ 3772 w 10179"/>
                  <a:gd name="T33" fmla="*/ 2367 h 16491"/>
                  <a:gd name="T34" fmla="*/ 4097 w 10179"/>
                  <a:gd name="T35" fmla="*/ 2296 h 16491"/>
                  <a:gd name="T36" fmla="*/ 4444 w 10179"/>
                  <a:gd name="T37" fmla="*/ 2243 h 16491"/>
                  <a:gd name="T38" fmla="*/ 4812 w 10179"/>
                  <a:gd name="T39" fmla="*/ 2206 h 16491"/>
                  <a:gd name="T40" fmla="*/ 5202 w 10179"/>
                  <a:gd name="T41" fmla="*/ 2185 h 16491"/>
                  <a:gd name="T42" fmla="*/ 8216 w 10179"/>
                  <a:gd name="T43" fmla="*/ 2182 h 16491"/>
                  <a:gd name="T44" fmla="*/ 10179 w 10179"/>
                  <a:gd name="T45" fmla="*/ 1463 h 16491"/>
                  <a:gd name="T46" fmla="*/ 8216 w 10179"/>
                  <a:gd name="T47" fmla="*/ 744 h 16491"/>
                  <a:gd name="T48" fmla="*/ 5129 w 10179"/>
                  <a:gd name="T49" fmla="*/ 749 h 16491"/>
                  <a:gd name="T50" fmla="*/ 4629 w 10179"/>
                  <a:gd name="T51" fmla="*/ 778 h 16491"/>
                  <a:gd name="T52" fmla="*/ 4155 w 10179"/>
                  <a:gd name="T53" fmla="*/ 831 h 16491"/>
                  <a:gd name="T54" fmla="*/ 3706 w 10179"/>
                  <a:gd name="T55" fmla="*/ 909 h 16491"/>
                  <a:gd name="T56" fmla="*/ 3281 w 10179"/>
                  <a:gd name="T57" fmla="*/ 1011 h 16491"/>
                  <a:gd name="T58" fmla="*/ 2881 w 10179"/>
                  <a:gd name="T59" fmla="*/ 1138 h 16491"/>
                  <a:gd name="T60" fmla="*/ 2508 w 10179"/>
                  <a:gd name="T61" fmla="*/ 1288 h 16491"/>
                  <a:gd name="T62" fmla="*/ 2159 w 10179"/>
                  <a:gd name="T63" fmla="*/ 1464 h 16491"/>
                  <a:gd name="T64" fmla="*/ 1837 w 10179"/>
                  <a:gd name="T65" fmla="*/ 1662 h 16491"/>
                  <a:gd name="T66" fmla="*/ 1540 w 10179"/>
                  <a:gd name="T67" fmla="*/ 1886 h 16491"/>
                  <a:gd name="T68" fmla="*/ 1270 w 10179"/>
                  <a:gd name="T69" fmla="*/ 2134 h 16491"/>
                  <a:gd name="T70" fmla="*/ 938 w 10179"/>
                  <a:gd name="T71" fmla="*/ 2515 h 16491"/>
                  <a:gd name="T72" fmla="*/ 670 w 10179"/>
                  <a:gd name="T73" fmla="*/ 2918 h 16491"/>
                  <a:gd name="T74" fmla="*/ 458 w 10179"/>
                  <a:gd name="T75" fmla="*/ 3338 h 16491"/>
                  <a:gd name="T76" fmla="*/ 295 w 10179"/>
                  <a:gd name="T77" fmla="*/ 3769 h 16491"/>
                  <a:gd name="T78" fmla="*/ 177 w 10179"/>
                  <a:gd name="T79" fmla="*/ 4206 h 16491"/>
                  <a:gd name="T80" fmla="*/ 94 w 10179"/>
                  <a:gd name="T81" fmla="*/ 4642 h 16491"/>
                  <a:gd name="T82" fmla="*/ 42 w 10179"/>
                  <a:gd name="T83" fmla="*/ 5072 h 16491"/>
                  <a:gd name="T84" fmla="*/ 13 w 10179"/>
                  <a:gd name="T85" fmla="*/ 5489 h 16491"/>
                  <a:gd name="T86" fmla="*/ 1 w 10179"/>
                  <a:gd name="T87" fmla="*/ 5890 h 16491"/>
                  <a:gd name="T88" fmla="*/ 1 w 10179"/>
                  <a:gd name="T89" fmla="*/ 6503 h 16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79" h="16491">
                    <a:moveTo>
                      <a:pt x="2" y="16491"/>
                    </a:moveTo>
                    <a:lnTo>
                      <a:pt x="1442" y="16491"/>
                    </a:lnTo>
                    <a:lnTo>
                      <a:pt x="1442" y="6489"/>
                    </a:lnTo>
                    <a:lnTo>
                      <a:pt x="1440" y="6290"/>
                    </a:lnTo>
                    <a:lnTo>
                      <a:pt x="1440" y="6083"/>
                    </a:lnTo>
                    <a:lnTo>
                      <a:pt x="1440" y="5978"/>
                    </a:lnTo>
                    <a:lnTo>
                      <a:pt x="1442" y="5871"/>
                    </a:lnTo>
                    <a:lnTo>
                      <a:pt x="1444" y="5762"/>
                    </a:lnTo>
                    <a:lnTo>
                      <a:pt x="1447" y="5652"/>
                    </a:lnTo>
                    <a:lnTo>
                      <a:pt x="1452" y="5542"/>
                    </a:lnTo>
                    <a:lnTo>
                      <a:pt x="1458" y="5431"/>
                    </a:lnTo>
                    <a:lnTo>
                      <a:pt x="1467" y="5319"/>
                    </a:lnTo>
                    <a:lnTo>
                      <a:pt x="1476" y="5207"/>
                    </a:lnTo>
                    <a:lnTo>
                      <a:pt x="1487" y="5095"/>
                    </a:lnTo>
                    <a:lnTo>
                      <a:pt x="1501" y="4982"/>
                    </a:lnTo>
                    <a:lnTo>
                      <a:pt x="1517" y="4871"/>
                    </a:lnTo>
                    <a:lnTo>
                      <a:pt x="1536" y="4759"/>
                    </a:lnTo>
                    <a:lnTo>
                      <a:pt x="1556" y="4647"/>
                    </a:lnTo>
                    <a:lnTo>
                      <a:pt x="1580" y="4536"/>
                    </a:lnTo>
                    <a:lnTo>
                      <a:pt x="1607" y="4427"/>
                    </a:lnTo>
                    <a:lnTo>
                      <a:pt x="1637" y="4318"/>
                    </a:lnTo>
                    <a:lnTo>
                      <a:pt x="1670" y="4209"/>
                    </a:lnTo>
                    <a:lnTo>
                      <a:pt x="1706" y="4103"/>
                    </a:lnTo>
                    <a:lnTo>
                      <a:pt x="1745" y="3998"/>
                    </a:lnTo>
                    <a:lnTo>
                      <a:pt x="1790" y="3894"/>
                    </a:lnTo>
                    <a:lnTo>
                      <a:pt x="1837" y="3793"/>
                    </a:lnTo>
                    <a:lnTo>
                      <a:pt x="1889" y="3693"/>
                    </a:lnTo>
                    <a:lnTo>
                      <a:pt x="1944" y="3595"/>
                    </a:lnTo>
                    <a:lnTo>
                      <a:pt x="2004" y="3500"/>
                    </a:lnTo>
                    <a:lnTo>
                      <a:pt x="2069" y="3407"/>
                    </a:lnTo>
                    <a:lnTo>
                      <a:pt x="2139" y="3317"/>
                    </a:lnTo>
                    <a:lnTo>
                      <a:pt x="2214" y="3230"/>
                    </a:lnTo>
                    <a:lnTo>
                      <a:pt x="2293" y="3146"/>
                    </a:lnTo>
                    <a:lnTo>
                      <a:pt x="2354" y="3087"/>
                    </a:lnTo>
                    <a:lnTo>
                      <a:pt x="2417" y="3029"/>
                    </a:lnTo>
                    <a:lnTo>
                      <a:pt x="2483" y="2975"/>
                    </a:lnTo>
                    <a:lnTo>
                      <a:pt x="2551" y="2921"/>
                    </a:lnTo>
                    <a:lnTo>
                      <a:pt x="2622" y="2869"/>
                    </a:lnTo>
                    <a:lnTo>
                      <a:pt x="2696" y="2819"/>
                    </a:lnTo>
                    <a:lnTo>
                      <a:pt x="2771" y="2772"/>
                    </a:lnTo>
                    <a:lnTo>
                      <a:pt x="2850" y="2725"/>
                    </a:lnTo>
                    <a:lnTo>
                      <a:pt x="2931" y="2681"/>
                    </a:lnTo>
                    <a:lnTo>
                      <a:pt x="3014" y="2639"/>
                    </a:lnTo>
                    <a:lnTo>
                      <a:pt x="3100" y="2598"/>
                    </a:lnTo>
                    <a:lnTo>
                      <a:pt x="3189" y="2559"/>
                    </a:lnTo>
                    <a:lnTo>
                      <a:pt x="3280" y="2523"/>
                    </a:lnTo>
                    <a:lnTo>
                      <a:pt x="3374" y="2488"/>
                    </a:lnTo>
                    <a:lnTo>
                      <a:pt x="3470" y="2455"/>
                    </a:lnTo>
                    <a:lnTo>
                      <a:pt x="3568" y="2424"/>
                    </a:lnTo>
                    <a:lnTo>
                      <a:pt x="3669" y="2394"/>
                    </a:lnTo>
                    <a:lnTo>
                      <a:pt x="3772" y="2367"/>
                    </a:lnTo>
                    <a:lnTo>
                      <a:pt x="3878" y="2342"/>
                    </a:lnTo>
                    <a:lnTo>
                      <a:pt x="3987" y="2318"/>
                    </a:lnTo>
                    <a:lnTo>
                      <a:pt x="4097" y="2296"/>
                    </a:lnTo>
                    <a:lnTo>
                      <a:pt x="4210" y="2277"/>
                    </a:lnTo>
                    <a:lnTo>
                      <a:pt x="4326" y="2258"/>
                    </a:lnTo>
                    <a:lnTo>
                      <a:pt x="4444" y="2243"/>
                    </a:lnTo>
                    <a:lnTo>
                      <a:pt x="4564" y="2228"/>
                    </a:lnTo>
                    <a:lnTo>
                      <a:pt x="4687" y="2216"/>
                    </a:lnTo>
                    <a:lnTo>
                      <a:pt x="4812" y="2206"/>
                    </a:lnTo>
                    <a:lnTo>
                      <a:pt x="4940" y="2197"/>
                    </a:lnTo>
                    <a:lnTo>
                      <a:pt x="5070" y="2190"/>
                    </a:lnTo>
                    <a:lnTo>
                      <a:pt x="5202" y="2185"/>
                    </a:lnTo>
                    <a:lnTo>
                      <a:pt x="5337" y="2183"/>
                    </a:lnTo>
                    <a:lnTo>
                      <a:pt x="5475" y="2182"/>
                    </a:lnTo>
                    <a:lnTo>
                      <a:pt x="8216" y="2182"/>
                    </a:lnTo>
                    <a:lnTo>
                      <a:pt x="7471" y="2925"/>
                    </a:lnTo>
                    <a:lnTo>
                      <a:pt x="8715" y="2925"/>
                    </a:lnTo>
                    <a:lnTo>
                      <a:pt x="10179" y="1463"/>
                    </a:lnTo>
                    <a:lnTo>
                      <a:pt x="8715" y="0"/>
                    </a:lnTo>
                    <a:lnTo>
                      <a:pt x="7471" y="0"/>
                    </a:lnTo>
                    <a:lnTo>
                      <a:pt x="8216" y="744"/>
                    </a:lnTo>
                    <a:lnTo>
                      <a:pt x="5475" y="744"/>
                    </a:lnTo>
                    <a:lnTo>
                      <a:pt x="5300" y="745"/>
                    </a:lnTo>
                    <a:lnTo>
                      <a:pt x="5129" y="749"/>
                    </a:lnTo>
                    <a:lnTo>
                      <a:pt x="4960" y="757"/>
                    </a:lnTo>
                    <a:lnTo>
                      <a:pt x="4793" y="766"/>
                    </a:lnTo>
                    <a:lnTo>
                      <a:pt x="4629" y="778"/>
                    </a:lnTo>
                    <a:lnTo>
                      <a:pt x="4468" y="793"/>
                    </a:lnTo>
                    <a:lnTo>
                      <a:pt x="4311" y="811"/>
                    </a:lnTo>
                    <a:lnTo>
                      <a:pt x="4155" y="831"/>
                    </a:lnTo>
                    <a:lnTo>
                      <a:pt x="4003" y="854"/>
                    </a:lnTo>
                    <a:lnTo>
                      <a:pt x="3852" y="880"/>
                    </a:lnTo>
                    <a:lnTo>
                      <a:pt x="3706" y="909"/>
                    </a:lnTo>
                    <a:lnTo>
                      <a:pt x="3561" y="940"/>
                    </a:lnTo>
                    <a:lnTo>
                      <a:pt x="3420" y="974"/>
                    </a:lnTo>
                    <a:lnTo>
                      <a:pt x="3281" y="1011"/>
                    </a:lnTo>
                    <a:lnTo>
                      <a:pt x="3146" y="1050"/>
                    </a:lnTo>
                    <a:lnTo>
                      <a:pt x="3012" y="1093"/>
                    </a:lnTo>
                    <a:lnTo>
                      <a:pt x="2881" y="1138"/>
                    </a:lnTo>
                    <a:lnTo>
                      <a:pt x="2754" y="1185"/>
                    </a:lnTo>
                    <a:lnTo>
                      <a:pt x="2630" y="1236"/>
                    </a:lnTo>
                    <a:lnTo>
                      <a:pt x="2508" y="1288"/>
                    </a:lnTo>
                    <a:lnTo>
                      <a:pt x="2389" y="1344"/>
                    </a:lnTo>
                    <a:lnTo>
                      <a:pt x="2273" y="1403"/>
                    </a:lnTo>
                    <a:lnTo>
                      <a:pt x="2159" y="1464"/>
                    </a:lnTo>
                    <a:lnTo>
                      <a:pt x="2050" y="1527"/>
                    </a:lnTo>
                    <a:lnTo>
                      <a:pt x="1941" y="1593"/>
                    </a:lnTo>
                    <a:lnTo>
                      <a:pt x="1837" y="1662"/>
                    </a:lnTo>
                    <a:lnTo>
                      <a:pt x="1735" y="1735"/>
                    </a:lnTo>
                    <a:lnTo>
                      <a:pt x="1636" y="1809"/>
                    </a:lnTo>
                    <a:lnTo>
                      <a:pt x="1540" y="1886"/>
                    </a:lnTo>
                    <a:lnTo>
                      <a:pt x="1447" y="1967"/>
                    </a:lnTo>
                    <a:lnTo>
                      <a:pt x="1357" y="2049"/>
                    </a:lnTo>
                    <a:lnTo>
                      <a:pt x="1270" y="2134"/>
                    </a:lnTo>
                    <a:lnTo>
                      <a:pt x="1152" y="2258"/>
                    </a:lnTo>
                    <a:lnTo>
                      <a:pt x="1041" y="2385"/>
                    </a:lnTo>
                    <a:lnTo>
                      <a:pt x="938" y="2515"/>
                    </a:lnTo>
                    <a:lnTo>
                      <a:pt x="842" y="2647"/>
                    </a:lnTo>
                    <a:lnTo>
                      <a:pt x="754" y="2782"/>
                    </a:lnTo>
                    <a:lnTo>
                      <a:pt x="670" y="2918"/>
                    </a:lnTo>
                    <a:lnTo>
                      <a:pt x="594" y="3057"/>
                    </a:lnTo>
                    <a:lnTo>
                      <a:pt x="523" y="3197"/>
                    </a:lnTo>
                    <a:lnTo>
                      <a:pt x="458" y="3338"/>
                    </a:lnTo>
                    <a:lnTo>
                      <a:pt x="399" y="3481"/>
                    </a:lnTo>
                    <a:lnTo>
                      <a:pt x="345" y="3625"/>
                    </a:lnTo>
                    <a:lnTo>
                      <a:pt x="295" y="3769"/>
                    </a:lnTo>
                    <a:lnTo>
                      <a:pt x="251" y="3915"/>
                    </a:lnTo>
                    <a:lnTo>
                      <a:pt x="212" y="4060"/>
                    </a:lnTo>
                    <a:lnTo>
                      <a:pt x="177" y="4206"/>
                    </a:lnTo>
                    <a:lnTo>
                      <a:pt x="145" y="4352"/>
                    </a:lnTo>
                    <a:lnTo>
                      <a:pt x="118" y="4497"/>
                    </a:lnTo>
                    <a:lnTo>
                      <a:pt x="94" y="4642"/>
                    </a:lnTo>
                    <a:lnTo>
                      <a:pt x="74" y="4787"/>
                    </a:lnTo>
                    <a:lnTo>
                      <a:pt x="56" y="4930"/>
                    </a:lnTo>
                    <a:lnTo>
                      <a:pt x="42" y="5072"/>
                    </a:lnTo>
                    <a:lnTo>
                      <a:pt x="29" y="5213"/>
                    </a:lnTo>
                    <a:lnTo>
                      <a:pt x="20" y="5352"/>
                    </a:lnTo>
                    <a:lnTo>
                      <a:pt x="13" y="5489"/>
                    </a:lnTo>
                    <a:lnTo>
                      <a:pt x="8" y="5625"/>
                    </a:lnTo>
                    <a:lnTo>
                      <a:pt x="3" y="5759"/>
                    </a:lnTo>
                    <a:lnTo>
                      <a:pt x="1" y="5890"/>
                    </a:lnTo>
                    <a:lnTo>
                      <a:pt x="0" y="6019"/>
                    </a:lnTo>
                    <a:lnTo>
                      <a:pt x="0" y="6268"/>
                    </a:lnTo>
                    <a:lnTo>
                      <a:pt x="1" y="6503"/>
                    </a:lnTo>
                    <a:lnTo>
                      <a:pt x="2" y="1649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" name="Freeform 6"/>
              <p:cNvSpPr>
                <a:spLocks/>
              </p:cNvSpPr>
              <p:nvPr/>
            </p:nvSpPr>
            <p:spPr bwMode="auto">
              <a:xfrm flipH="1">
                <a:off x="5737312" y="2847405"/>
                <a:ext cx="5711534" cy="6299909"/>
              </a:xfrm>
              <a:custGeom>
                <a:avLst/>
                <a:gdLst>
                  <a:gd name="T0" fmla="*/ 1441 w 11941"/>
                  <a:gd name="T1" fmla="*/ 6489 h 13171"/>
                  <a:gd name="T2" fmla="*/ 1440 w 11941"/>
                  <a:gd name="T3" fmla="*/ 5978 h 13171"/>
                  <a:gd name="T4" fmla="*/ 1448 w 11941"/>
                  <a:gd name="T5" fmla="*/ 5652 h 13171"/>
                  <a:gd name="T6" fmla="*/ 1466 w 11941"/>
                  <a:gd name="T7" fmla="*/ 5319 h 13171"/>
                  <a:gd name="T8" fmla="*/ 1501 w 11941"/>
                  <a:gd name="T9" fmla="*/ 4983 h 13171"/>
                  <a:gd name="T10" fmla="*/ 1557 w 11941"/>
                  <a:gd name="T11" fmla="*/ 4647 h 13171"/>
                  <a:gd name="T12" fmla="*/ 1636 w 11941"/>
                  <a:gd name="T13" fmla="*/ 4317 h 13171"/>
                  <a:gd name="T14" fmla="*/ 1746 w 11941"/>
                  <a:gd name="T15" fmla="*/ 3998 h 13171"/>
                  <a:gd name="T16" fmla="*/ 1889 w 11941"/>
                  <a:gd name="T17" fmla="*/ 3693 h 13171"/>
                  <a:gd name="T18" fmla="*/ 2070 w 11941"/>
                  <a:gd name="T19" fmla="*/ 3407 h 13171"/>
                  <a:gd name="T20" fmla="*/ 2293 w 11941"/>
                  <a:gd name="T21" fmla="*/ 3146 h 13171"/>
                  <a:gd name="T22" fmla="*/ 2483 w 11941"/>
                  <a:gd name="T23" fmla="*/ 2974 h 13171"/>
                  <a:gd name="T24" fmla="*/ 2695 w 11941"/>
                  <a:gd name="T25" fmla="*/ 2820 h 13171"/>
                  <a:gd name="T26" fmla="*/ 2931 w 11941"/>
                  <a:gd name="T27" fmla="*/ 2681 h 13171"/>
                  <a:gd name="T28" fmla="*/ 3189 w 11941"/>
                  <a:gd name="T29" fmla="*/ 2560 h 13171"/>
                  <a:gd name="T30" fmla="*/ 3469 w 11941"/>
                  <a:gd name="T31" fmla="*/ 2455 h 13171"/>
                  <a:gd name="T32" fmla="*/ 3772 w 11941"/>
                  <a:gd name="T33" fmla="*/ 2367 h 13171"/>
                  <a:gd name="T34" fmla="*/ 4097 w 11941"/>
                  <a:gd name="T35" fmla="*/ 2296 h 13171"/>
                  <a:gd name="T36" fmla="*/ 4444 w 11941"/>
                  <a:gd name="T37" fmla="*/ 2243 h 13171"/>
                  <a:gd name="T38" fmla="*/ 4813 w 11941"/>
                  <a:gd name="T39" fmla="*/ 2206 h 13171"/>
                  <a:gd name="T40" fmla="*/ 5203 w 11941"/>
                  <a:gd name="T41" fmla="*/ 2186 h 13171"/>
                  <a:gd name="T42" fmla="*/ 9978 w 11941"/>
                  <a:gd name="T43" fmla="*/ 2182 h 13171"/>
                  <a:gd name="T44" fmla="*/ 11941 w 11941"/>
                  <a:gd name="T45" fmla="*/ 1462 h 13171"/>
                  <a:gd name="T46" fmla="*/ 9978 w 11941"/>
                  <a:gd name="T47" fmla="*/ 744 h 13171"/>
                  <a:gd name="T48" fmla="*/ 5128 w 11941"/>
                  <a:gd name="T49" fmla="*/ 749 h 13171"/>
                  <a:gd name="T50" fmla="*/ 4630 w 11941"/>
                  <a:gd name="T51" fmla="*/ 778 h 13171"/>
                  <a:gd name="T52" fmla="*/ 4155 w 11941"/>
                  <a:gd name="T53" fmla="*/ 832 h 13171"/>
                  <a:gd name="T54" fmla="*/ 3705 w 11941"/>
                  <a:gd name="T55" fmla="*/ 909 h 13171"/>
                  <a:gd name="T56" fmla="*/ 3281 w 11941"/>
                  <a:gd name="T57" fmla="*/ 1011 h 13171"/>
                  <a:gd name="T58" fmla="*/ 2882 w 11941"/>
                  <a:gd name="T59" fmla="*/ 1138 h 13171"/>
                  <a:gd name="T60" fmla="*/ 2508 w 11941"/>
                  <a:gd name="T61" fmla="*/ 1288 h 13171"/>
                  <a:gd name="T62" fmla="*/ 2160 w 11941"/>
                  <a:gd name="T63" fmla="*/ 1463 h 13171"/>
                  <a:gd name="T64" fmla="*/ 1838 w 11941"/>
                  <a:gd name="T65" fmla="*/ 1663 h 13171"/>
                  <a:gd name="T66" fmla="*/ 1540 w 11941"/>
                  <a:gd name="T67" fmla="*/ 1886 h 13171"/>
                  <a:gd name="T68" fmla="*/ 1270 w 11941"/>
                  <a:gd name="T69" fmla="*/ 2133 h 13171"/>
                  <a:gd name="T70" fmla="*/ 939 w 11941"/>
                  <a:gd name="T71" fmla="*/ 2515 h 13171"/>
                  <a:gd name="T72" fmla="*/ 671 w 11941"/>
                  <a:gd name="T73" fmla="*/ 2918 h 13171"/>
                  <a:gd name="T74" fmla="*/ 458 w 11941"/>
                  <a:gd name="T75" fmla="*/ 3338 h 13171"/>
                  <a:gd name="T76" fmla="*/ 296 w 11941"/>
                  <a:gd name="T77" fmla="*/ 3769 h 13171"/>
                  <a:gd name="T78" fmla="*/ 176 w 11941"/>
                  <a:gd name="T79" fmla="*/ 4206 h 13171"/>
                  <a:gd name="T80" fmla="*/ 94 w 11941"/>
                  <a:gd name="T81" fmla="*/ 4642 h 13171"/>
                  <a:gd name="T82" fmla="*/ 42 w 11941"/>
                  <a:gd name="T83" fmla="*/ 5072 h 13171"/>
                  <a:gd name="T84" fmla="*/ 13 w 11941"/>
                  <a:gd name="T85" fmla="*/ 5490 h 13171"/>
                  <a:gd name="T86" fmla="*/ 1 w 11941"/>
                  <a:gd name="T87" fmla="*/ 5890 h 13171"/>
                  <a:gd name="T88" fmla="*/ 2 w 11941"/>
                  <a:gd name="T89" fmla="*/ 6502 h 13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41" h="13171">
                    <a:moveTo>
                      <a:pt x="2" y="13171"/>
                    </a:moveTo>
                    <a:lnTo>
                      <a:pt x="1441" y="13171"/>
                    </a:lnTo>
                    <a:lnTo>
                      <a:pt x="1441" y="6489"/>
                    </a:lnTo>
                    <a:lnTo>
                      <a:pt x="1440" y="6290"/>
                    </a:lnTo>
                    <a:lnTo>
                      <a:pt x="1439" y="6084"/>
                    </a:lnTo>
                    <a:lnTo>
                      <a:pt x="1440" y="5978"/>
                    </a:lnTo>
                    <a:lnTo>
                      <a:pt x="1441" y="5871"/>
                    </a:lnTo>
                    <a:lnTo>
                      <a:pt x="1444" y="5762"/>
                    </a:lnTo>
                    <a:lnTo>
                      <a:pt x="1448" y="5652"/>
                    </a:lnTo>
                    <a:lnTo>
                      <a:pt x="1453" y="5542"/>
                    </a:lnTo>
                    <a:lnTo>
                      <a:pt x="1459" y="5432"/>
                    </a:lnTo>
                    <a:lnTo>
                      <a:pt x="1466" y="5319"/>
                    </a:lnTo>
                    <a:lnTo>
                      <a:pt x="1476" y="5207"/>
                    </a:lnTo>
                    <a:lnTo>
                      <a:pt x="1488" y="5096"/>
                    </a:lnTo>
                    <a:lnTo>
                      <a:pt x="1501" y="4983"/>
                    </a:lnTo>
                    <a:lnTo>
                      <a:pt x="1518" y="4871"/>
                    </a:lnTo>
                    <a:lnTo>
                      <a:pt x="1535" y="4759"/>
                    </a:lnTo>
                    <a:lnTo>
                      <a:pt x="1557" y="4647"/>
                    </a:lnTo>
                    <a:lnTo>
                      <a:pt x="1581" y="4537"/>
                    </a:lnTo>
                    <a:lnTo>
                      <a:pt x="1606" y="4427"/>
                    </a:lnTo>
                    <a:lnTo>
                      <a:pt x="1636" y="4317"/>
                    </a:lnTo>
                    <a:lnTo>
                      <a:pt x="1669" y="4209"/>
                    </a:lnTo>
                    <a:lnTo>
                      <a:pt x="1706" y="4103"/>
                    </a:lnTo>
                    <a:lnTo>
                      <a:pt x="1746" y="3998"/>
                    </a:lnTo>
                    <a:lnTo>
                      <a:pt x="1789" y="3894"/>
                    </a:lnTo>
                    <a:lnTo>
                      <a:pt x="1838" y="3793"/>
                    </a:lnTo>
                    <a:lnTo>
                      <a:pt x="1889" y="3693"/>
                    </a:lnTo>
                    <a:lnTo>
                      <a:pt x="1945" y="3595"/>
                    </a:lnTo>
                    <a:lnTo>
                      <a:pt x="2005" y="3500"/>
                    </a:lnTo>
                    <a:lnTo>
                      <a:pt x="2070" y="3407"/>
                    </a:lnTo>
                    <a:lnTo>
                      <a:pt x="2139" y="3318"/>
                    </a:lnTo>
                    <a:lnTo>
                      <a:pt x="2213" y="3230"/>
                    </a:lnTo>
                    <a:lnTo>
                      <a:pt x="2293" y="3146"/>
                    </a:lnTo>
                    <a:lnTo>
                      <a:pt x="2354" y="3087"/>
                    </a:lnTo>
                    <a:lnTo>
                      <a:pt x="2417" y="3030"/>
                    </a:lnTo>
                    <a:lnTo>
                      <a:pt x="2483" y="2974"/>
                    </a:lnTo>
                    <a:lnTo>
                      <a:pt x="2552" y="2921"/>
                    </a:lnTo>
                    <a:lnTo>
                      <a:pt x="2622" y="2869"/>
                    </a:lnTo>
                    <a:lnTo>
                      <a:pt x="2695" y="2820"/>
                    </a:lnTo>
                    <a:lnTo>
                      <a:pt x="2771" y="2771"/>
                    </a:lnTo>
                    <a:lnTo>
                      <a:pt x="2850" y="2725"/>
                    </a:lnTo>
                    <a:lnTo>
                      <a:pt x="2931" y="2681"/>
                    </a:lnTo>
                    <a:lnTo>
                      <a:pt x="3015" y="2638"/>
                    </a:lnTo>
                    <a:lnTo>
                      <a:pt x="3101" y="2598"/>
                    </a:lnTo>
                    <a:lnTo>
                      <a:pt x="3189" y="2560"/>
                    </a:lnTo>
                    <a:lnTo>
                      <a:pt x="3280" y="2523"/>
                    </a:lnTo>
                    <a:lnTo>
                      <a:pt x="3373" y="2488"/>
                    </a:lnTo>
                    <a:lnTo>
                      <a:pt x="3469" y="2455"/>
                    </a:lnTo>
                    <a:lnTo>
                      <a:pt x="3568" y="2424"/>
                    </a:lnTo>
                    <a:lnTo>
                      <a:pt x="3669" y="2395"/>
                    </a:lnTo>
                    <a:lnTo>
                      <a:pt x="3772" y="2367"/>
                    </a:lnTo>
                    <a:lnTo>
                      <a:pt x="3878" y="2342"/>
                    </a:lnTo>
                    <a:lnTo>
                      <a:pt x="3986" y="2318"/>
                    </a:lnTo>
                    <a:lnTo>
                      <a:pt x="4097" y="2296"/>
                    </a:lnTo>
                    <a:lnTo>
                      <a:pt x="4210" y="2277"/>
                    </a:lnTo>
                    <a:lnTo>
                      <a:pt x="4326" y="2259"/>
                    </a:lnTo>
                    <a:lnTo>
                      <a:pt x="4444" y="2243"/>
                    </a:lnTo>
                    <a:lnTo>
                      <a:pt x="4564" y="2228"/>
                    </a:lnTo>
                    <a:lnTo>
                      <a:pt x="4687" y="2216"/>
                    </a:lnTo>
                    <a:lnTo>
                      <a:pt x="4813" y="2206"/>
                    </a:lnTo>
                    <a:lnTo>
                      <a:pt x="4941" y="2197"/>
                    </a:lnTo>
                    <a:lnTo>
                      <a:pt x="5071" y="2190"/>
                    </a:lnTo>
                    <a:lnTo>
                      <a:pt x="5203" y="2186"/>
                    </a:lnTo>
                    <a:lnTo>
                      <a:pt x="5338" y="2183"/>
                    </a:lnTo>
                    <a:lnTo>
                      <a:pt x="5475" y="2182"/>
                    </a:lnTo>
                    <a:lnTo>
                      <a:pt x="9978" y="2182"/>
                    </a:lnTo>
                    <a:lnTo>
                      <a:pt x="9233" y="2926"/>
                    </a:lnTo>
                    <a:lnTo>
                      <a:pt x="10477" y="2926"/>
                    </a:lnTo>
                    <a:lnTo>
                      <a:pt x="11941" y="1462"/>
                    </a:lnTo>
                    <a:lnTo>
                      <a:pt x="10477" y="0"/>
                    </a:lnTo>
                    <a:lnTo>
                      <a:pt x="9233" y="0"/>
                    </a:lnTo>
                    <a:lnTo>
                      <a:pt x="9978" y="744"/>
                    </a:lnTo>
                    <a:lnTo>
                      <a:pt x="5475" y="744"/>
                    </a:lnTo>
                    <a:lnTo>
                      <a:pt x="5301" y="745"/>
                    </a:lnTo>
                    <a:lnTo>
                      <a:pt x="5128" y="749"/>
                    </a:lnTo>
                    <a:lnTo>
                      <a:pt x="4959" y="756"/>
                    </a:lnTo>
                    <a:lnTo>
                      <a:pt x="4793" y="766"/>
                    </a:lnTo>
                    <a:lnTo>
                      <a:pt x="4630" y="778"/>
                    </a:lnTo>
                    <a:lnTo>
                      <a:pt x="4469" y="793"/>
                    </a:lnTo>
                    <a:lnTo>
                      <a:pt x="4311" y="811"/>
                    </a:lnTo>
                    <a:lnTo>
                      <a:pt x="4155" y="832"/>
                    </a:lnTo>
                    <a:lnTo>
                      <a:pt x="4003" y="854"/>
                    </a:lnTo>
                    <a:lnTo>
                      <a:pt x="3853" y="880"/>
                    </a:lnTo>
                    <a:lnTo>
                      <a:pt x="3705" y="909"/>
                    </a:lnTo>
                    <a:lnTo>
                      <a:pt x="3562" y="941"/>
                    </a:lnTo>
                    <a:lnTo>
                      <a:pt x="3420" y="975"/>
                    </a:lnTo>
                    <a:lnTo>
                      <a:pt x="3281" y="1011"/>
                    </a:lnTo>
                    <a:lnTo>
                      <a:pt x="3145" y="1051"/>
                    </a:lnTo>
                    <a:lnTo>
                      <a:pt x="3012" y="1093"/>
                    </a:lnTo>
                    <a:lnTo>
                      <a:pt x="2882" y="1138"/>
                    </a:lnTo>
                    <a:lnTo>
                      <a:pt x="2755" y="1185"/>
                    </a:lnTo>
                    <a:lnTo>
                      <a:pt x="2630" y="1236"/>
                    </a:lnTo>
                    <a:lnTo>
                      <a:pt x="2508" y="1288"/>
                    </a:lnTo>
                    <a:lnTo>
                      <a:pt x="2389" y="1344"/>
                    </a:lnTo>
                    <a:lnTo>
                      <a:pt x="2273" y="1403"/>
                    </a:lnTo>
                    <a:lnTo>
                      <a:pt x="2160" y="1463"/>
                    </a:lnTo>
                    <a:lnTo>
                      <a:pt x="2049" y="1527"/>
                    </a:lnTo>
                    <a:lnTo>
                      <a:pt x="1942" y="1594"/>
                    </a:lnTo>
                    <a:lnTo>
                      <a:pt x="1838" y="1663"/>
                    </a:lnTo>
                    <a:lnTo>
                      <a:pt x="1735" y="1734"/>
                    </a:lnTo>
                    <a:lnTo>
                      <a:pt x="1636" y="1810"/>
                    </a:lnTo>
                    <a:lnTo>
                      <a:pt x="1540" y="1886"/>
                    </a:lnTo>
                    <a:lnTo>
                      <a:pt x="1448" y="1966"/>
                    </a:lnTo>
                    <a:lnTo>
                      <a:pt x="1358" y="2049"/>
                    </a:lnTo>
                    <a:lnTo>
                      <a:pt x="1270" y="2133"/>
                    </a:lnTo>
                    <a:lnTo>
                      <a:pt x="1152" y="2258"/>
                    </a:lnTo>
                    <a:lnTo>
                      <a:pt x="1042" y="2385"/>
                    </a:lnTo>
                    <a:lnTo>
                      <a:pt x="939" y="2515"/>
                    </a:lnTo>
                    <a:lnTo>
                      <a:pt x="843" y="2647"/>
                    </a:lnTo>
                    <a:lnTo>
                      <a:pt x="753" y="2782"/>
                    </a:lnTo>
                    <a:lnTo>
                      <a:pt x="671" y="2918"/>
                    </a:lnTo>
                    <a:lnTo>
                      <a:pt x="594" y="3057"/>
                    </a:lnTo>
                    <a:lnTo>
                      <a:pt x="523" y="3197"/>
                    </a:lnTo>
                    <a:lnTo>
                      <a:pt x="458" y="3338"/>
                    </a:lnTo>
                    <a:lnTo>
                      <a:pt x="399" y="3482"/>
                    </a:lnTo>
                    <a:lnTo>
                      <a:pt x="344" y="3625"/>
                    </a:lnTo>
                    <a:lnTo>
                      <a:pt x="296" y="3769"/>
                    </a:lnTo>
                    <a:lnTo>
                      <a:pt x="252" y="3914"/>
                    </a:lnTo>
                    <a:lnTo>
                      <a:pt x="212" y="4061"/>
                    </a:lnTo>
                    <a:lnTo>
                      <a:pt x="176" y="4206"/>
                    </a:lnTo>
                    <a:lnTo>
                      <a:pt x="145" y="4351"/>
                    </a:lnTo>
                    <a:lnTo>
                      <a:pt x="117" y="4497"/>
                    </a:lnTo>
                    <a:lnTo>
                      <a:pt x="94" y="4642"/>
                    </a:lnTo>
                    <a:lnTo>
                      <a:pt x="73" y="4786"/>
                    </a:lnTo>
                    <a:lnTo>
                      <a:pt x="57" y="4930"/>
                    </a:lnTo>
                    <a:lnTo>
                      <a:pt x="42" y="5072"/>
                    </a:lnTo>
                    <a:lnTo>
                      <a:pt x="30" y="5213"/>
                    </a:lnTo>
                    <a:lnTo>
                      <a:pt x="20" y="5352"/>
                    </a:lnTo>
                    <a:lnTo>
                      <a:pt x="13" y="5490"/>
                    </a:lnTo>
                    <a:lnTo>
                      <a:pt x="7" y="5625"/>
                    </a:lnTo>
                    <a:lnTo>
                      <a:pt x="4" y="5759"/>
                    </a:lnTo>
                    <a:lnTo>
                      <a:pt x="1" y="5890"/>
                    </a:lnTo>
                    <a:lnTo>
                      <a:pt x="0" y="6019"/>
                    </a:lnTo>
                    <a:lnTo>
                      <a:pt x="0" y="6267"/>
                    </a:lnTo>
                    <a:lnTo>
                      <a:pt x="2" y="6502"/>
                    </a:lnTo>
                    <a:lnTo>
                      <a:pt x="2" y="1317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 flipH="1">
                <a:off x="5737311" y="4438885"/>
                <a:ext cx="4045431" cy="4708429"/>
              </a:xfrm>
              <a:custGeom>
                <a:avLst/>
                <a:gdLst>
                  <a:gd name="T0" fmla="*/ 1441 w 8457"/>
                  <a:gd name="T1" fmla="*/ 6489 h 9844"/>
                  <a:gd name="T2" fmla="*/ 1440 w 8457"/>
                  <a:gd name="T3" fmla="*/ 5978 h 9844"/>
                  <a:gd name="T4" fmla="*/ 1447 w 8457"/>
                  <a:gd name="T5" fmla="*/ 5653 h 9844"/>
                  <a:gd name="T6" fmla="*/ 1467 w 8457"/>
                  <a:gd name="T7" fmla="*/ 5319 h 9844"/>
                  <a:gd name="T8" fmla="*/ 1501 w 8457"/>
                  <a:gd name="T9" fmla="*/ 4983 h 9844"/>
                  <a:gd name="T10" fmla="*/ 1557 w 8457"/>
                  <a:gd name="T11" fmla="*/ 4647 h 9844"/>
                  <a:gd name="T12" fmla="*/ 1636 w 8457"/>
                  <a:gd name="T13" fmla="*/ 4317 h 9844"/>
                  <a:gd name="T14" fmla="*/ 1745 w 8457"/>
                  <a:gd name="T15" fmla="*/ 3998 h 9844"/>
                  <a:gd name="T16" fmla="*/ 1889 w 8457"/>
                  <a:gd name="T17" fmla="*/ 3693 h 9844"/>
                  <a:gd name="T18" fmla="*/ 2070 w 8457"/>
                  <a:gd name="T19" fmla="*/ 3407 h 9844"/>
                  <a:gd name="T20" fmla="*/ 2293 w 8457"/>
                  <a:gd name="T21" fmla="*/ 3146 h 9844"/>
                  <a:gd name="T22" fmla="*/ 2483 w 8457"/>
                  <a:gd name="T23" fmla="*/ 2974 h 9844"/>
                  <a:gd name="T24" fmla="*/ 2696 w 8457"/>
                  <a:gd name="T25" fmla="*/ 2820 h 9844"/>
                  <a:gd name="T26" fmla="*/ 2931 w 8457"/>
                  <a:gd name="T27" fmla="*/ 2682 h 9844"/>
                  <a:gd name="T28" fmla="*/ 3189 w 8457"/>
                  <a:gd name="T29" fmla="*/ 2560 h 9844"/>
                  <a:gd name="T30" fmla="*/ 3470 w 8457"/>
                  <a:gd name="T31" fmla="*/ 2455 h 9844"/>
                  <a:gd name="T32" fmla="*/ 3772 w 8457"/>
                  <a:gd name="T33" fmla="*/ 2367 h 9844"/>
                  <a:gd name="T34" fmla="*/ 4097 w 8457"/>
                  <a:gd name="T35" fmla="*/ 2296 h 9844"/>
                  <a:gd name="T36" fmla="*/ 4444 w 8457"/>
                  <a:gd name="T37" fmla="*/ 2243 h 9844"/>
                  <a:gd name="T38" fmla="*/ 4812 w 8457"/>
                  <a:gd name="T39" fmla="*/ 2206 h 9844"/>
                  <a:gd name="T40" fmla="*/ 5202 w 8457"/>
                  <a:gd name="T41" fmla="*/ 2186 h 9844"/>
                  <a:gd name="T42" fmla="*/ 6494 w 8457"/>
                  <a:gd name="T43" fmla="*/ 2182 h 9844"/>
                  <a:gd name="T44" fmla="*/ 8457 w 8457"/>
                  <a:gd name="T45" fmla="*/ 1463 h 9844"/>
                  <a:gd name="T46" fmla="*/ 6494 w 8457"/>
                  <a:gd name="T47" fmla="*/ 744 h 9844"/>
                  <a:gd name="T48" fmla="*/ 5129 w 8457"/>
                  <a:gd name="T49" fmla="*/ 749 h 9844"/>
                  <a:gd name="T50" fmla="*/ 4630 w 8457"/>
                  <a:gd name="T51" fmla="*/ 778 h 9844"/>
                  <a:gd name="T52" fmla="*/ 4155 w 8457"/>
                  <a:gd name="T53" fmla="*/ 832 h 9844"/>
                  <a:gd name="T54" fmla="*/ 3706 w 8457"/>
                  <a:gd name="T55" fmla="*/ 909 h 9844"/>
                  <a:gd name="T56" fmla="*/ 3281 w 8457"/>
                  <a:gd name="T57" fmla="*/ 1011 h 9844"/>
                  <a:gd name="T58" fmla="*/ 2882 w 8457"/>
                  <a:gd name="T59" fmla="*/ 1138 h 9844"/>
                  <a:gd name="T60" fmla="*/ 2508 w 8457"/>
                  <a:gd name="T61" fmla="*/ 1289 h 9844"/>
                  <a:gd name="T62" fmla="*/ 2159 w 8457"/>
                  <a:gd name="T63" fmla="*/ 1463 h 9844"/>
                  <a:gd name="T64" fmla="*/ 1837 w 8457"/>
                  <a:gd name="T65" fmla="*/ 1663 h 9844"/>
                  <a:gd name="T66" fmla="*/ 1540 w 8457"/>
                  <a:gd name="T67" fmla="*/ 1887 h 9844"/>
                  <a:gd name="T68" fmla="*/ 1270 w 8457"/>
                  <a:gd name="T69" fmla="*/ 2134 h 9844"/>
                  <a:gd name="T70" fmla="*/ 939 w 8457"/>
                  <a:gd name="T71" fmla="*/ 2515 h 9844"/>
                  <a:gd name="T72" fmla="*/ 670 w 8457"/>
                  <a:gd name="T73" fmla="*/ 2919 h 9844"/>
                  <a:gd name="T74" fmla="*/ 459 w 8457"/>
                  <a:gd name="T75" fmla="*/ 3338 h 9844"/>
                  <a:gd name="T76" fmla="*/ 296 w 8457"/>
                  <a:gd name="T77" fmla="*/ 3770 h 9844"/>
                  <a:gd name="T78" fmla="*/ 177 w 8457"/>
                  <a:gd name="T79" fmla="*/ 4206 h 9844"/>
                  <a:gd name="T80" fmla="*/ 94 w 8457"/>
                  <a:gd name="T81" fmla="*/ 4642 h 9844"/>
                  <a:gd name="T82" fmla="*/ 42 w 8457"/>
                  <a:gd name="T83" fmla="*/ 5072 h 9844"/>
                  <a:gd name="T84" fmla="*/ 13 w 8457"/>
                  <a:gd name="T85" fmla="*/ 5490 h 9844"/>
                  <a:gd name="T86" fmla="*/ 2 w 8457"/>
                  <a:gd name="T87" fmla="*/ 5890 h 9844"/>
                  <a:gd name="T88" fmla="*/ 2 w 8457"/>
                  <a:gd name="T89" fmla="*/ 6504 h 9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457" h="9844">
                    <a:moveTo>
                      <a:pt x="2" y="9844"/>
                    </a:moveTo>
                    <a:lnTo>
                      <a:pt x="1441" y="9844"/>
                    </a:lnTo>
                    <a:lnTo>
                      <a:pt x="1441" y="6489"/>
                    </a:lnTo>
                    <a:lnTo>
                      <a:pt x="1440" y="6290"/>
                    </a:lnTo>
                    <a:lnTo>
                      <a:pt x="1439" y="6084"/>
                    </a:lnTo>
                    <a:lnTo>
                      <a:pt x="1440" y="5978"/>
                    </a:lnTo>
                    <a:lnTo>
                      <a:pt x="1441" y="5871"/>
                    </a:lnTo>
                    <a:lnTo>
                      <a:pt x="1444" y="5762"/>
                    </a:lnTo>
                    <a:lnTo>
                      <a:pt x="1447" y="5653"/>
                    </a:lnTo>
                    <a:lnTo>
                      <a:pt x="1452" y="5542"/>
                    </a:lnTo>
                    <a:lnTo>
                      <a:pt x="1459" y="5432"/>
                    </a:lnTo>
                    <a:lnTo>
                      <a:pt x="1467" y="5319"/>
                    </a:lnTo>
                    <a:lnTo>
                      <a:pt x="1476" y="5208"/>
                    </a:lnTo>
                    <a:lnTo>
                      <a:pt x="1488" y="5096"/>
                    </a:lnTo>
                    <a:lnTo>
                      <a:pt x="1501" y="4983"/>
                    </a:lnTo>
                    <a:lnTo>
                      <a:pt x="1517" y="4871"/>
                    </a:lnTo>
                    <a:lnTo>
                      <a:pt x="1536" y="4759"/>
                    </a:lnTo>
                    <a:lnTo>
                      <a:pt x="1557" y="4647"/>
                    </a:lnTo>
                    <a:lnTo>
                      <a:pt x="1580" y="4537"/>
                    </a:lnTo>
                    <a:lnTo>
                      <a:pt x="1607" y="4427"/>
                    </a:lnTo>
                    <a:lnTo>
                      <a:pt x="1636" y="4317"/>
                    </a:lnTo>
                    <a:lnTo>
                      <a:pt x="1669" y="4209"/>
                    </a:lnTo>
                    <a:lnTo>
                      <a:pt x="1706" y="4103"/>
                    </a:lnTo>
                    <a:lnTo>
                      <a:pt x="1745" y="3998"/>
                    </a:lnTo>
                    <a:lnTo>
                      <a:pt x="1790" y="3895"/>
                    </a:lnTo>
                    <a:lnTo>
                      <a:pt x="1837" y="3793"/>
                    </a:lnTo>
                    <a:lnTo>
                      <a:pt x="1889" y="3693"/>
                    </a:lnTo>
                    <a:lnTo>
                      <a:pt x="1945" y="3596"/>
                    </a:lnTo>
                    <a:lnTo>
                      <a:pt x="2005" y="3500"/>
                    </a:lnTo>
                    <a:lnTo>
                      <a:pt x="2070" y="3407"/>
                    </a:lnTo>
                    <a:lnTo>
                      <a:pt x="2139" y="3318"/>
                    </a:lnTo>
                    <a:lnTo>
                      <a:pt x="2214" y="3230"/>
                    </a:lnTo>
                    <a:lnTo>
                      <a:pt x="2293" y="3146"/>
                    </a:lnTo>
                    <a:lnTo>
                      <a:pt x="2353" y="3087"/>
                    </a:lnTo>
                    <a:lnTo>
                      <a:pt x="2417" y="3030"/>
                    </a:lnTo>
                    <a:lnTo>
                      <a:pt x="2483" y="2974"/>
                    </a:lnTo>
                    <a:lnTo>
                      <a:pt x="2551" y="2921"/>
                    </a:lnTo>
                    <a:lnTo>
                      <a:pt x="2623" y="2869"/>
                    </a:lnTo>
                    <a:lnTo>
                      <a:pt x="2696" y="2820"/>
                    </a:lnTo>
                    <a:lnTo>
                      <a:pt x="2771" y="2771"/>
                    </a:lnTo>
                    <a:lnTo>
                      <a:pt x="2850" y="2725"/>
                    </a:lnTo>
                    <a:lnTo>
                      <a:pt x="2931" y="2682"/>
                    </a:lnTo>
                    <a:lnTo>
                      <a:pt x="3015" y="2638"/>
                    </a:lnTo>
                    <a:lnTo>
                      <a:pt x="3100" y="2598"/>
                    </a:lnTo>
                    <a:lnTo>
                      <a:pt x="3189" y="2560"/>
                    </a:lnTo>
                    <a:lnTo>
                      <a:pt x="3280" y="2523"/>
                    </a:lnTo>
                    <a:lnTo>
                      <a:pt x="3374" y="2488"/>
                    </a:lnTo>
                    <a:lnTo>
                      <a:pt x="3470" y="2455"/>
                    </a:lnTo>
                    <a:lnTo>
                      <a:pt x="3568" y="2424"/>
                    </a:lnTo>
                    <a:lnTo>
                      <a:pt x="3669" y="2395"/>
                    </a:lnTo>
                    <a:lnTo>
                      <a:pt x="3772" y="2367"/>
                    </a:lnTo>
                    <a:lnTo>
                      <a:pt x="3878" y="2342"/>
                    </a:lnTo>
                    <a:lnTo>
                      <a:pt x="3986" y="2318"/>
                    </a:lnTo>
                    <a:lnTo>
                      <a:pt x="4097" y="2296"/>
                    </a:lnTo>
                    <a:lnTo>
                      <a:pt x="4210" y="2277"/>
                    </a:lnTo>
                    <a:lnTo>
                      <a:pt x="4325" y="2259"/>
                    </a:lnTo>
                    <a:lnTo>
                      <a:pt x="4444" y="2243"/>
                    </a:lnTo>
                    <a:lnTo>
                      <a:pt x="4565" y="2228"/>
                    </a:lnTo>
                    <a:lnTo>
                      <a:pt x="4687" y="2216"/>
                    </a:lnTo>
                    <a:lnTo>
                      <a:pt x="4812" y="2206"/>
                    </a:lnTo>
                    <a:lnTo>
                      <a:pt x="4940" y="2197"/>
                    </a:lnTo>
                    <a:lnTo>
                      <a:pt x="5070" y="2190"/>
                    </a:lnTo>
                    <a:lnTo>
                      <a:pt x="5202" y="2186"/>
                    </a:lnTo>
                    <a:lnTo>
                      <a:pt x="5338" y="2183"/>
                    </a:lnTo>
                    <a:lnTo>
                      <a:pt x="5475" y="2182"/>
                    </a:lnTo>
                    <a:lnTo>
                      <a:pt x="6494" y="2182"/>
                    </a:lnTo>
                    <a:lnTo>
                      <a:pt x="5749" y="2926"/>
                    </a:lnTo>
                    <a:lnTo>
                      <a:pt x="6993" y="2926"/>
                    </a:lnTo>
                    <a:lnTo>
                      <a:pt x="8457" y="1463"/>
                    </a:lnTo>
                    <a:lnTo>
                      <a:pt x="6993" y="0"/>
                    </a:lnTo>
                    <a:lnTo>
                      <a:pt x="5749" y="0"/>
                    </a:lnTo>
                    <a:lnTo>
                      <a:pt x="6494" y="744"/>
                    </a:lnTo>
                    <a:lnTo>
                      <a:pt x="5475" y="744"/>
                    </a:lnTo>
                    <a:lnTo>
                      <a:pt x="5300" y="745"/>
                    </a:lnTo>
                    <a:lnTo>
                      <a:pt x="5129" y="749"/>
                    </a:lnTo>
                    <a:lnTo>
                      <a:pt x="4960" y="756"/>
                    </a:lnTo>
                    <a:lnTo>
                      <a:pt x="4794" y="766"/>
                    </a:lnTo>
                    <a:lnTo>
                      <a:pt x="4630" y="778"/>
                    </a:lnTo>
                    <a:lnTo>
                      <a:pt x="4469" y="794"/>
                    </a:lnTo>
                    <a:lnTo>
                      <a:pt x="4311" y="811"/>
                    </a:lnTo>
                    <a:lnTo>
                      <a:pt x="4155" y="832"/>
                    </a:lnTo>
                    <a:lnTo>
                      <a:pt x="4002" y="854"/>
                    </a:lnTo>
                    <a:lnTo>
                      <a:pt x="3853" y="880"/>
                    </a:lnTo>
                    <a:lnTo>
                      <a:pt x="3706" y="909"/>
                    </a:lnTo>
                    <a:lnTo>
                      <a:pt x="3562" y="941"/>
                    </a:lnTo>
                    <a:lnTo>
                      <a:pt x="3420" y="975"/>
                    </a:lnTo>
                    <a:lnTo>
                      <a:pt x="3281" y="1011"/>
                    </a:lnTo>
                    <a:lnTo>
                      <a:pt x="3146" y="1051"/>
                    </a:lnTo>
                    <a:lnTo>
                      <a:pt x="3013" y="1093"/>
                    </a:lnTo>
                    <a:lnTo>
                      <a:pt x="2882" y="1138"/>
                    </a:lnTo>
                    <a:lnTo>
                      <a:pt x="2755" y="1185"/>
                    </a:lnTo>
                    <a:lnTo>
                      <a:pt x="2630" y="1236"/>
                    </a:lnTo>
                    <a:lnTo>
                      <a:pt x="2508" y="1289"/>
                    </a:lnTo>
                    <a:lnTo>
                      <a:pt x="2389" y="1345"/>
                    </a:lnTo>
                    <a:lnTo>
                      <a:pt x="2273" y="1403"/>
                    </a:lnTo>
                    <a:lnTo>
                      <a:pt x="2159" y="1463"/>
                    </a:lnTo>
                    <a:lnTo>
                      <a:pt x="2049" y="1527"/>
                    </a:lnTo>
                    <a:lnTo>
                      <a:pt x="1942" y="1594"/>
                    </a:lnTo>
                    <a:lnTo>
                      <a:pt x="1837" y="1663"/>
                    </a:lnTo>
                    <a:lnTo>
                      <a:pt x="1735" y="1735"/>
                    </a:lnTo>
                    <a:lnTo>
                      <a:pt x="1636" y="1810"/>
                    </a:lnTo>
                    <a:lnTo>
                      <a:pt x="1540" y="1887"/>
                    </a:lnTo>
                    <a:lnTo>
                      <a:pt x="1447" y="1966"/>
                    </a:lnTo>
                    <a:lnTo>
                      <a:pt x="1357" y="2049"/>
                    </a:lnTo>
                    <a:lnTo>
                      <a:pt x="1270" y="2134"/>
                    </a:lnTo>
                    <a:lnTo>
                      <a:pt x="1152" y="2258"/>
                    </a:lnTo>
                    <a:lnTo>
                      <a:pt x="1042" y="2385"/>
                    </a:lnTo>
                    <a:lnTo>
                      <a:pt x="939" y="2515"/>
                    </a:lnTo>
                    <a:lnTo>
                      <a:pt x="843" y="2648"/>
                    </a:lnTo>
                    <a:lnTo>
                      <a:pt x="753" y="2782"/>
                    </a:lnTo>
                    <a:lnTo>
                      <a:pt x="670" y="2919"/>
                    </a:lnTo>
                    <a:lnTo>
                      <a:pt x="594" y="3057"/>
                    </a:lnTo>
                    <a:lnTo>
                      <a:pt x="523" y="3197"/>
                    </a:lnTo>
                    <a:lnTo>
                      <a:pt x="459" y="3338"/>
                    </a:lnTo>
                    <a:lnTo>
                      <a:pt x="399" y="3482"/>
                    </a:lnTo>
                    <a:lnTo>
                      <a:pt x="345" y="3625"/>
                    </a:lnTo>
                    <a:lnTo>
                      <a:pt x="296" y="3770"/>
                    </a:lnTo>
                    <a:lnTo>
                      <a:pt x="251" y="3914"/>
                    </a:lnTo>
                    <a:lnTo>
                      <a:pt x="212" y="4061"/>
                    </a:lnTo>
                    <a:lnTo>
                      <a:pt x="177" y="4206"/>
                    </a:lnTo>
                    <a:lnTo>
                      <a:pt x="145" y="4351"/>
                    </a:lnTo>
                    <a:lnTo>
                      <a:pt x="118" y="4497"/>
                    </a:lnTo>
                    <a:lnTo>
                      <a:pt x="94" y="4642"/>
                    </a:lnTo>
                    <a:lnTo>
                      <a:pt x="74" y="4786"/>
                    </a:lnTo>
                    <a:lnTo>
                      <a:pt x="56" y="4930"/>
                    </a:lnTo>
                    <a:lnTo>
                      <a:pt x="42" y="5072"/>
                    </a:lnTo>
                    <a:lnTo>
                      <a:pt x="29" y="5213"/>
                    </a:lnTo>
                    <a:lnTo>
                      <a:pt x="20" y="5352"/>
                    </a:lnTo>
                    <a:lnTo>
                      <a:pt x="13" y="5490"/>
                    </a:lnTo>
                    <a:lnTo>
                      <a:pt x="8" y="5625"/>
                    </a:lnTo>
                    <a:lnTo>
                      <a:pt x="4" y="5759"/>
                    </a:lnTo>
                    <a:lnTo>
                      <a:pt x="2" y="5890"/>
                    </a:lnTo>
                    <a:lnTo>
                      <a:pt x="0" y="6019"/>
                    </a:lnTo>
                    <a:lnTo>
                      <a:pt x="0" y="6268"/>
                    </a:lnTo>
                    <a:lnTo>
                      <a:pt x="2" y="6504"/>
                    </a:lnTo>
                    <a:lnTo>
                      <a:pt x="2" y="98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 flipH="1">
                <a:off x="5737311" y="6027497"/>
                <a:ext cx="6575440" cy="3119817"/>
              </a:xfrm>
              <a:custGeom>
                <a:avLst/>
                <a:gdLst>
                  <a:gd name="T0" fmla="*/ 11783 w 13746"/>
                  <a:gd name="T1" fmla="*/ 744 h 6517"/>
                  <a:gd name="T2" fmla="*/ 5290 w 13746"/>
                  <a:gd name="T3" fmla="*/ 745 h 6517"/>
                  <a:gd name="T4" fmla="*/ 5018 w 13746"/>
                  <a:gd name="T5" fmla="*/ 752 h 6517"/>
                  <a:gd name="T6" fmla="*/ 4753 w 13746"/>
                  <a:gd name="T7" fmla="*/ 767 h 6517"/>
                  <a:gd name="T8" fmla="*/ 4494 w 13746"/>
                  <a:gd name="T9" fmla="*/ 786 h 6517"/>
                  <a:gd name="T10" fmla="*/ 4243 w 13746"/>
                  <a:gd name="T11" fmla="*/ 813 h 6517"/>
                  <a:gd name="T12" fmla="*/ 3999 w 13746"/>
                  <a:gd name="T13" fmla="*/ 846 h 6517"/>
                  <a:gd name="T14" fmla="*/ 3762 w 13746"/>
                  <a:gd name="T15" fmla="*/ 885 h 6517"/>
                  <a:gd name="T16" fmla="*/ 3533 w 13746"/>
                  <a:gd name="T17" fmla="*/ 931 h 6517"/>
                  <a:gd name="T18" fmla="*/ 3311 w 13746"/>
                  <a:gd name="T19" fmla="*/ 982 h 6517"/>
                  <a:gd name="T20" fmla="*/ 3098 w 13746"/>
                  <a:gd name="T21" fmla="*/ 1040 h 6517"/>
                  <a:gd name="T22" fmla="*/ 2891 w 13746"/>
                  <a:gd name="T23" fmla="*/ 1105 h 6517"/>
                  <a:gd name="T24" fmla="*/ 2703 w 13746"/>
                  <a:gd name="T25" fmla="*/ 1172 h 6517"/>
                  <a:gd name="T26" fmla="*/ 2519 w 13746"/>
                  <a:gd name="T27" fmla="*/ 1245 h 6517"/>
                  <a:gd name="T28" fmla="*/ 2341 w 13746"/>
                  <a:gd name="T29" fmla="*/ 1324 h 6517"/>
                  <a:gd name="T30" fmla="*/ 2170 w 13746"/>
                  <a:gd name="T31" fmla="*/ 1409 h 6517"/>
                  <a:gd name="T32" fmla="*/ 2006 w 13746"/>
                  <a:gd name="T33" fmla="*/ 1499 h 6517"/>
                  <a:gd name="T34" fmla="*/ 1847 w 13746"/>
                  <a:gd name="T35" fmla="*/ 1595 h 6517"/>
                  <a:gd name="T36" fmla="*/ 1695 w 13746"/>
                  <a:gd name="T37" fmla="*/ 1698 h 6517"/>
                  <a:gd name="T38" fmla="*/ 1550 w 13746"/>
                  <a:gd name="T39" fmla="*/ 1806 h 6517"/>
                  <a:gd name="T40" fmla="*/ 1411 w 13746"/>
                  <a:gd name="T41" fmla="*/ 1919 h 6517"/>
                  <a:gd name="T42" fmla="*/ 1279 w 13746"/>
                  <a:gd name="T43" fmla="*/ 2039 h 6517"/>
                  <a:gd name="T44" fmla="*/ 1083 w 13746"/>
                  <a:gd name="T45" fmla="*/ 2237 h 6517"/>
                  <a:gd name="T46" fmla="*/ 793 w 13746"/>
                  <a:gd name="T47" fmla="*/ 2602 h 6517"/>
                  <a:gd name="T48" fmla="*/ 558 w 13746"/>
                  <a:gd name="T49" fmla="*/ 2988 h 6517"/>
                  <a:gd name="T50" fmla="*/ 375 w 13746"/>
                  <a:gd name="T51" fmla="*/ 3386 h 6517"/>
                  <a:gd name="T52" fmla="*/ 236 w 13746"/>
                  <a:gd name="T53" fmla="*/ 3793 h 6517"/>
                  <a:gd name="T54" fmla="*/ 136 w 13746"/>
                  <a:gd name="T55" fmla="*/ 4202 h 6517"/>
                  <a:gd name="T56" fmla="*/ 69 w 13746"/>
                  <a:gd name="T57" fmla="*/ 4609 h 6517"/>
                  <a:gd name="T58" fmla="*/ 28 w 13746"/>
                  <a:gd name="T59" fmla="*/ 5009 h 6517"/>
                  <a:gd name="T60" fmla="*/ 7 w 13746"/>
                  <a:gd name="T61" fmla="*/ 5395 h 6517"/>
                  <a:gd name="T62" fmla="*/ 0 w 13746"/>
                  <a:gd name="T63" fmla="*/ 5764 h 6517"/>
                  <a:gd name="T64" fmla="*/ 2 w 13746"/>
                  <a:gd name="T65" fmla="*/ 6256 h 6517"/>
                  <a:gd name="T66" fmla="*/ 3 w 13746"/>
                  <a:gd name="T67" fmla="*/ 6371 h 6517"/>
                  <a:gd name="T68" fmla="*/ 4 w 13746"/>
                  <a:gd name="T69" fmla="*/ 6481 h 6517"/>
                  <a:gd name="T70" fmla="*/ 1444 w 13746"/>
                  <a:gd name="T71" fmla="*/ 6235 h 6517"/>
                  <a:gd name="T72" fmla="*/ 1442 w 13746"/>
                  <a:gd name="T73" fmla="*/ 6220 h 6517"/>
                  <a:gd name="T74" fmla="*/ 1441 w 13746"/>
                  <a:gd name="T75" fmla="*/ 6012 h 6517"/>
                  <a:gd name="T76" fmla="*/ 1442 w 13746"/>
                  <a:gd name="T77" fmla="*/ 5614 h 6517"/>
                  <a:gd name="T78" fmla="*/ 1451 w 13746"/>
                  <a:gd name="T79" fmla="*/ 5308 h 6517"/>
                  <a:gd name="T80" fmla="*/ 1473 w 13746"/>
                  <a:gd name="T81" fmla="*/ 5000 h 6517"/>
                  <a:gd name="T82" fmla="*/ 1510 w 13746"/>
                  <a:gd name="T83" fmla="*/ 4693 h 6517"/>
                  <a:gd name="T84" fmla="*/ 1567 w 13746"/>
                  <a:gd name="T85" fmla="*/ 4390 h 6517"/>
                  <a:gd name="T86" fmla="*/ 1649 w 13746"/>
                  <a:gd name="T87" fmla="*/ 4094 h 6517"/>
                  <a:gd name="T88" fmla="*/ 1758 w 13746"/>
                  <a:gd name="T89" fmla="*/ 3809 h 6517"/>
                  <a:gd name="T90" fmla="*/ 1900 w 13746"/>
                  <a:gd name="T91" fmla="*/ 3540 h 6517"/>
                  <a:gd name="T92" fmla="*/ 2076 w 13746"/>
                  <a:gd name="T93" fmla="*/ 3289 h 6517"/>
                  <a:gd name="T94" fmla="*/ 2276 w 13746"/>
                  <a:gd name="T95" fmla="*/ 3074 h 6517"/>
                  <a:gd name="T96" fmla="*/ 2473 w 13746"/>
                  <a:gd name="T97" fmla="*/ 2911 h 6517"/>
                  <a:gd name="T98" fmla="*/ 2694 w 13746"/>
                  <a:gd name="T99" fmla="*/ 2763 h 6517"/>
                  <a:gd name="T100" fmla="*/ 2940 w 13746"/>
                  <a:gd name="T101" fmla="*/ 2632 h 6517"/>
                  <a:gd name="T102" fmla="*/ 3210 w 13746"/>
                  <a:gd name="T103" fmla="*/ 2518 h 6517"/>
                  <a:gd name="T104" fmla="*/ 3504 w 13746"/>
                  <a:gd name="T105" fmla="*/ 2420 h 6517"/>
                  <a:gd name="T106" fmla="*/ 3822 w 13746"/>
                  <a:gd name="T107" fmla="*/ 2340 h 6517"/>
                  <a:gd name="T108" fmla="*/ 4165 w 13746"/>
                  <a:gd name="T109" fmla="*/ 2275 h 6517"/>
                  <a:gd name="T110" fmla="*/ 4530 w 13746"/>
                  <a:gd name="T111" fmla="*/ 2227 h 6517"/>
                  <a:gd name="T112" fmla="*/ 4920 w 13746"/>
                  <a:gd name="T113" fmla="*/ 2196 h 6517"/>
                  <a:gd name="T114" fmla="*/ 5332 w 13746"/>
                  <a:gd name="T115" fmla="*/ 2183 h 6517"/>
                  <a:gd name="T116" fmla="*/ 11038 w 13746"/>
                  <a:gd name="T117" fmla="*/ 2925 h 6517"/>
                  <a:gd name="T118" fmla="*/ 12282 w 13746"/>
                  <a:gd name="T119" fmla="*/ 0 h 6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46" h="6517">
                    <a:moveTo>
                      <a:pt x="12282" y="0"/>
                    </a:moveTo>
                    <a:lnTo>
                      <a:pt x="11038" y="0"/>
                    </a:lnTo>
                    <a:lnTo>
                      <a:pt x="11783" y="744"/>
                    </a:lnTo>
                    <a:lnTo>
                      <a:pt x="5475" y="744"/>
                    </a:lnTo>
                    <a:lnTo>
                      <a:pt x="5382" y="744"/>
                    </a:lnTo>
                    <a:lnTo>
                      <a:pt x="5290" y="745"/>
                    </a:lnTo>
                    <a:lnTo>
                      <a:pt x="5199" y="747"/>
                    </a:lnTo>
                    <a:lnTo>
                      <a:pt x="5108" y="749"/>
                    </a:lnTo>
                    <a:lnTo>
                      <a:pt x="5018" y="752"/>
                    </a:lnTo>
                    <a:lnTo>
                      <a:pt x="4928" y="756"/>
                    </a:lnTo>
                    <a:lnTo>
                      <a:pt x="4841" y="760"/>
                    </a:lnTo>
                    <a:lnTo>
                      <a:pt x="4753" y="767"/>
                    </a:lnTo>
                    <a:lnTo>
                      <a:pt x="4665" y="772"/>
                    </a:lnTo>
                    <a:lnTo>
                      <a:pt x="4580" y="779"/>
                    </a:lnTo>
                    <a:lnTo>
                      <a:pt x="4494" y="786"/>
                    </a:lnTo>
                    <a:lnTo>
                      <a:pt x="4409" y="795"/>
                    </a:lnTo>
                    <a:lnTo>
                      <a:pt x="4326" y="804"/>
                    </a:lnTo>
                    <a:lnTo>
                      <a:pt x="4243" y="813"/>
                    </a:lnTo>
                    <a:lnTo>
                      <a:pt x="4161" y="823"/>
                    </a:lnTo>
                    <a:lnTo>
                      <a:pt x="4079" y="835"/>
                    </a:lnTo>
                    <a:lnTo>
                      <a:pt x="3999" y="846"/>
                    </a:lnTo>
                    <a:lnTo>
                      <a:pt x="3919" y="858"/>
                    </a:lnTo>
                    <a:lnTo>
                      <a:pt x="3841" y="871"/>
                    </a:lnTo>
                    <a:lnTo>
                      <a:pt x="3762" y="885"/>
                    </a:lnTo>
                    <a:lnTo>
                      <a:pt x="3685" y="900"/>
                    </a:lnTo>
                    <a:lnTo>
                      <a:pt x="3609" y="915"/>
                    </a:lnTo>
                    <a:lnTo>
                      <a:pt x="3533" y="931"/>
                    </a:lnTo>
                    <a:lnTo>
                      <a:pt x="3459" y="947"/>
                    </a:lnTo>
                    <a:lnTo>
                      <a:pt x="3385" y="965"/>
                    </a:lnTo>
                    <a:lnTo>
                      <a:pt x="3311" y="982"/>
                    </a:lnTo>
                    <a:lnTo>
                      <a:pt x="3239" y="1001"/>
                    </a:lnTo>
                    <a:lnTo>
                      <a:pt x="3168" y="1020"/>
                    </a:lnTo>
                    <a:lnTo>
                      <a:pt x="3098" y="1040"/>
                    </a:lnTo>
                    <a:lnTo>
                      <a:pt x="3029" y="1061"/>
                    </a:lnTo>
                    <a:lnTo>
                      <a:pt x="2960" y="1082"/>
                    </a:lnTo>
                    <a:lnTo>
                      <a:pt x="2891" y="1105"/>
                    </a:lnTo>
                    <a:lnTo>
                      <a:pt x="2827" y="1126"/>
                    </a:lnTo>
                    <a:lnTo>
                      <a:pt x="2764" y="1149"/>
                    </a:lnTo>
                    <a:lnTo>
                      <a:pt x="2703" y="1172"/>
                    </a:lnTo>
                    <a:lnTo>
                      <a:pt x="2641" y="1195"/>
                    </a:lnTo>
                    <a:lnTo>
                      <a:pt x="2580" y="1220"/>
                    </a:lnTo>
                    <a:lnTo>
                      <a:pt x="2519" y="1245"/>
                    </a:lnTo>
                    <a:lnTo>
                      <a:pt x="2459" y="1271"/>
                    </a:lnTo>
                    <a:lnTo>
                      <a:pt x="2400" y="1296"/>
                    </a:lnTo>
                    <a:lnTo>
                      <a:pt x="2341" y="1324"/>
                    </a:lnTo>
                    <a:lnTo>
                      <a:pt x="2284" y="1351"/>
                    </a:lnTo>
                    <a:lnTo>
                      <a:pt x="2227" y="1380"/>
                    </a:lnTo>
                    <a:lnTo>
                      <a:pt x="2170" y="1409"/>
                    </a:lnTo>
                    <a:lnTo>
                      <a:pt x="2114" y="1439"/>
                    </a:lnTo>
                    <a:lnTo>
                      <a:pt x="2060" y="1469"/>
                    </a:lnTo>
                    <a:lnTo>
                      <a:pt x="2006" y="1499"/>
                    </a:lnTo>
                    <a:lnTo>
                      <a:pt x="1952" y="1530"/>
                    </a:lnTo>
                    <a:lnTo>
                      <a:pt x="1899" y="1563"/>
                    </a:lnTo>
                    <a:lnTo>
                      <a:pt x="1847" y="1595"/>
                    </a:lnTo>
                    <a:lnTo>
                      <a:pt x="1796" y="1629"/>
                    </a:lnTo>
                    <a:lnTo>
                      <a:pt x="1745" y="1663"/>
                    </a:lnTo>
                    <a:lnTo>
                      <a:pt x="1695" y="1698"/>
                    </a:lnTo>
                    <a:lnTo>
                      <a:pt x="1646" y="1733"/>
                    </a:lnTo>
                    <a:lnTo>
                      <a:pt x="1597" y="1770"/>
                    </a:lnTo>
                    <a:lnTo>
                      <a:pt x="1550" y="1806"/>
                    </a:lnTo>
                    <a:lnTo>
                      <a:pt x="1502" y="1843"/>
                    </a:lnTo>
                    <a:lnTo>
                      <a:pt x="1456" y="1881"/>
                    </a:lnTo>
                    <a:lnTo>
                      <a:pt x="1411" y="1919"/>
                    </a:lnTo>
                    <a:lnTo>
                      <a:pt x="1365" y="1958"/>
                    </a:lnTo>
                    <a:lnTo>
                      <a:pt x="1322" y="1998"/>
                    </a:lnTo>
                    <a:lnTo>
                      <a:pt x="1279" y="2039"/>
                    </a:lnTo>
                    <a:lnTo>
                      <a:pt x="1235" y="2079"/>
                    </a:lnTo>
                    <a:lnTo>
                      <a:pt x="1194" y="2121"/>
                    </a:lnTo>
                    <a:lnTo>
                      <a:pt x="1083" y="2237"/>
                    </a:lnTo>
                    <a:lnTo>
                      <a:pt x="979" y="2357"/>
                    </a:lnTo>
                    <a:lnTo>
                      <a:pt x="882" y="2479"/>
                    </a:lnTo>
                    <a:lnTo>
                      <a:pt x="793" y="2602"/>
                    </a:lnTo>
                    <a:lnTo>
                      <a:pt x="708" y="2729"/>
                    </a:lnTo>
                    <a:lnTo>
                      <a:pt x="630" y="2857"/>
                    </a:lnTo>
                    <a:lnTo>
                      <a:pt x="558" y="2988"/>
                    </a:lnTo>
                    <a:lnTo>
                      <a:pt x="492" y="3119"/>
                    </a:lnTo>
                    <a:lnTo>
                      <a:pt x="430" y="3252"/>
                    </a:lnTo>
                    <a:lnTo>
                      <a:pt x="375" y="3386"/>
                    </a:lnTo>
                    <a:lnTo>
                      <a:pt x="324" y="3521"/>
                    </a:lnTo>
                    <a:lnTo>
                      <a:pt x="279" y="3656"/>
                    </a:lnTo>
                    <a:lnTo>
                      <a:pt x="236" y="3793"/>
                    </a:lnTo>
                    <a:lnTo>
                      <a:pt x="199" y="3929"/>
                    </a:lnTo>
                    <a:lnTo>
                      <a:pt x="166" y="4065"/>
                    </a:lnTo>
                    <a:lnTo>
                      <a:pt x="136" y="4202"/>
                    </a:lnTo>
                    <a:lnTo>
                      <a:pt x="110" y="4338"/>
                    </a:lnTo>
                    <a:lnTo>
                      <a:pt x="89" y="4474"/>
                    </a:lnTo>
                    <a:lnTo>
                      <a:pt x="69" y="4609"/>
                    </a:lnTo>
                    <a:lnTo>
                      <a:pt x="53" y="4744"/>
                    </a:lnTo>
                    <a:lnTo>
                      <a:pt x="39" y="4877"/>
                    </a:lnTo>
                    <a:lnTo>
                      <a:pt x="28" y="5009"/>
                    </a:lnTo>
                    <a:lnTo>
                      <a:pt x="20" y="5140"/>
                    </a:lnTo>
                    <a:lnTo>
                      <a:pt x="12" y="5269"/>
                    </a:lnTo>
                    <a:lnTo>
                      <a:pt x="7" y="5395"/>
                    </a:lnTo>
                    <a:lnTo>
                      <a:pt x="4" y="5521"/>
                    </a:lnTo>
                    <a:lnTo>
                      <a:pt x="1" y="5644"/>
                    </a:lnTo>
                    <a:lnTo>
                      <a:pt x="0" y="5764"/>
                    </a:lnTo>
                    <a:lnTo>
                      <a:pt x="0" y="5996"/>
                    </a:lnTo>
                    <a:lnTo>
                      <a:pt x="2" y="6218"/>
                    </a:lnTo>
                    <a:lnTo>
                      <a:pt x="2" y="6256"/>
                    </a:lnTo>
                    <a:lnTo>
                      <a:pt x="3" y="6294"/>
                    </a:lnTo>
                    <a:lnTo>
                      <a:pt x="3" y="6332"/>
                    </a:lnTo>
                    <a:lnTo>
                      <a:pt x="3" y="6371"/>
                    </a:lnTo>
                    <a:lnTo>
                      <a:pt x="4" y="6408"/>
                    </a:lnTo>
                    <a:lnTo>
                      <a:pt x="4" y="6445"/>
                    </a:lnTo>
                    <a:lnTo>
                      <a:pt x="4" y="6481"/>
                    </a:lnTo>
                    <a:lnTo>
                      <a:pt x="4" y="6517"/>
                    </a:lnTo>
                    <a:lnTo>
                      <a:pt x="1444" y="6517"/>
                    </a:lnTo>
                    <a:lnTo>
                      <a:pt x="1444" y="6235"/>
                    </a:lnTo>
                    <a:lnTo>
                      <a:pt x="1443" y="6235"/>
                    </a:lnTo>
                    <a:lnTo>
                      <a:pt x="1442" y="6227"/>
                    </a:lnTo>
                    <a:lnTo>
                      <a:pt x="1442" y="6220"/>
                    </a:lnTo>
                    <a:lnTo>
                      <a:pt x="1442" y="6212"/>
                    </a:lnTo>
                    <a:lnTo>
                      <a:pt x="1442" y="6204"/>
                    </a:lnTo>
                    <a:lnTo>
                      <a:pt x="1441" y="6012"/>
                    </a:lnTo>
                    <a:lnTo>
                      <a:pt x="1440" y="5815"/>
                    </a:lnTo>
                    <a:lnTo>
                      <a:pt x="1441" y="5715"/>
                    </a:lnTo>
                    <a:lnTo>
                      <a:pt x="1442" y="5614"/>
                    </a:lnTo>
                    <a:lnTo>
                      <a:pt x="1444" y="5513"/>
                    </a:lnTo>
                    <a:lnTo>
                      <a:pt x="1447" y="5411"/>
                    </a:lnTo>
                    <a:lnTo>
                      <a:pt x="1451" y="5308"/>
                    </a:lnTo>
                    <a:lnTo>
                      <a:pt x="1457" y="5206"/>
                    </a:lnTo>
                    <a:lnTo>
                      <a:pt x="1464" y="5103"/>
                    </a:lnTo>
                    <a:lnTo>
                      <a:pt x="1473" y="5000"/>
                    </a:lnTo>
                    <a:lnTo>
                      <a:pt x="1483" y="4897"/>
                    </a:lnTo>
                    <a:lnTo>
                      <a:pt x="1495" y="4795"/>
                    </a:lnTo>
                    <a:lnTo>
                      <a:pt x="1510" y="4693"/>
                    </a:lnTo>
                    <a:lnTo>
                      <a:pt x="1527" y="4591"/>
                    </a:lnTo>
                    <a:lnTo>
                      <a:pt x="1546" y="4490"/>
                    </a:lnTo>
                    <a:lnTo>
                      <a:pt x="1567" y="4390"/>
                    </a:lnTo>
                    <a:lnTo>
                      <a:pt x="1592" y="4290"/>
                    </a:lnTo>
                    <a:lnTo>
                      <a:pt x="1619" y="4191"/>
                    </a:lnTo>
                    <a:lnTo>
                      <a:pt x="1649" y="4094"/>
                    </a:lnTo>
                    <a:lnTo>
                      <a:pt x="1682" y="3998"/>
                    </a:lnTo>
                    <a:lnTo>
                      <a:pt x="1718" y="3903"/>
                    </a:lnTo>
                    <a:lnTo>
                      <a:pt x="1758" y="3809"/>
                    </a:lnTo>
                    <a:lnTo>
                      <a:pt x="1802" y="3718"/>
                    </a:lnTo>
                    <a:lnTo>
                      <a:pt x="1848" y="3628"/>
                    </a:lnTo>
                    <a:lnTo>
                      <a:pt x="1900" y="3540"/>
                    </a:lnTo>
                    <a:lnTo>
                      <a:pt x="1954" y="3454"/>
                    </a:lnTo>
                    <a:lnTo>
                      <a:pt x="2013" y="3370"/>
                    </a:lnTo>
                    <a:lnTo>
                      <a:pt x="2076" y="3289"/>
                    </a:lnTo>
                    <a:lnTo>
                      <a:pt x="2144" y="3209"/>
                    </a:lnTo>
                    <a:lnTo>
                      <a:pt x="2217" y="3132"/>
                    </a:lnTo>
                    <a:lnTo>
                      <a:pt x="2276" y="3074"/>
                    </a:lnTo>
                    <a:lnTo>
                      <a:pt x="2339" y="3018"/>
                    </a:lnTo>
                    <a:lnTo>
                      <a:pt x="2405" y="2963"/>
                    </a:lnTo>
                    <a:lnTo>
                      <a:pt x="2473" y="2911"/>
                    </a:lnTo>
                    <a:lnTo>
                      <a:pt x="2545" y="2860"/>
                    </a:lnTo>
                    <a:lnTo>
                      <a:pt x="2618" y="2811"/>
                    </a:lnTo>
                    <a:lnTo>
                      <a:pt x="2694" y="2763"/>
                    </a:lnTo>
                    <a:lnTo>
                      <a:pt x="2774" y="2718"/>
                    </a:lnTo>
                    <a:lnTo>
                      <a:pt x="2855" y="2674"/>
                    </a:lnTo>
                    <a:lnTo>
                      <a:pt x="2940" y="2632"/>
                    </a:lnTo>
                    <a:lnTo>
                      <a:pt x="3028" y="2592"/>
                    </a:lnTo>
                    <a:lnTo>
                      <a:pt x="3117" y="2554"/>
                    </a:lnTo>
                    <a:lnTo>
                      <a:pt x="3210" y="2518"/>
                    </a:lnTo>
                    <a:lnTo>
                      <a:pt x="3305" y="2484"/>
                    </a:lnTo>
                    <a:lnTo>
                      <a:pt x="3403" y="2451"/>
                    </a:lnTo>
                    <a:lnTo>
                      <a:pt x="3504" y="2420"/>
                    </a:lnTo>
                    <a:lnTo>
                      <a:pt x="3608" y="2391"/>
                    </a:lnTo>
                    <a:lnTo>
                      <a:pt x="3714" y="2364"/>
                    </a:lnTo>
                    <a:lnTo>
                      <a:pt x="3822" y="2340"/>
                    </a:lnTo>
                    <a:lnTo>
                      <a:pt x="3934" y="2316"/>
                    </a:lnTo>
                    <a:lnTo>
                      <a:pt x="4048" y="2294"/>
                    </a:lnTo>
                    <a:lnTo>
                      <a:pt x="4165" y="2275"/>
                    </a:lnTo>
                    <a:lnTo>
                      <a:pt x="4283" y="2257"/>
                    </a:lnTo>
                    <a:lnTo>
                      <a:pt x="4406" y="2242"/>
                    </a:lnTo>
                    <a:lnTo>
                      <a:pt x="4530" y="2227"/>
                    </a:lnTo>
                    <a:lnTo>
                      <a:pt x="4658" y="2215"/>
                    </a:lnTo>
                    <a:lnTo>
                      <a:pt x="4787" y="2204"/>
                    </a:lnTo>
                    <a:lnTo>
                      <a:pt x="4920" y="2196"/>
                    </a:lnTo>
                    <a:lnTo>
                      <a:pt x="5054" y="2190"/>
                    </a:lnTo>
                    <a:lnTo>
                      <a:pt x="5193" y="2185"/>
                    </a:lnTo>
                    <a:lnTo>
                      <a:pt x="5332" y="2183"/>
                    </a:lnTo>
                    <a:lnTo>
                      <a:pt x="5475" y="2182"/>
                    </a:lnTo>
                    <a:lnTo>
                      <a:pt x="11783" y="2182"/>
                    </a:lnTo>
                    <a:lnTo>
                      <a:pt x="11038" y="2925"/>
                    </a:lnTo>
                    <a:lnTo>
                      <a:pt x="12282" y="2925"/>
                    </a:lnTo>
                    <a:lnTo>
                      <a:pt x="13746" y="1462"/>
                    </a:lnTo>
                    <a:lnTo>
                      <a:pt x="122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304800" algn="ctr" rotWithShape="0">
                  <a:prstClr val="black">
                    <a:alpha val="2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47331" y="1576868"/>
              <a:ext cx="4600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360000">
                <a:lnSpc>
                  <a:spcPct val="150000"/>
                </a:lnSpc>
                <a:defRPr sz="1300" i="1">
                  <a:ea typeface="Roboto Light" panose="02000000000000000000" pitchFamily="2" charset="0"/>
                  <a:cs typeface="Open Sans Light" panose="020B03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100" dirty="0"/>
                <a:t>не учитывается деловая репутация и надёжность контрагента, что приводит к задержкам осуществления оплаты поставленных товаров или вовсе прекращению деятельности </a:t>
              </a:r>
              <a:r>
                <a:rPr lang="ru-RU" sz="1100" dirty="0" smtClean="0"/>
                <a:t>нерезидента</a:t>
              </a:r>
              <a:endParaRPr lang="ru-RU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7329" y="1258794"/>
              <a:ext cx="4600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ea typeface="Merriweather Bold" panose="02060503050406030704" pitchFamily="18" charset="-52"/>
                  <a:cs typeface="Open Sans" panose="020B0606030504020204" pitchFamily="34" charset="0"/>
                </a:rPr>
                <a:t>Заключение контракта</a:t>
              </a:r>
              <a:endParaRPr lang="ru-RU" sz="2000" dirty="0"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7331" y="2727689"/>
              <a:ext cx="46000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отсутствие </a:t>
              </a:r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достаточной степени заботливости и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осмотрительности. </a:t>
              </a:r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Например, осуществление поставок продукции при имеющейся задолженности контрагента по оплате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предыдущих</a:t>
              </a:r>
              <a:endParaRPr lang="ru-RU" sz="1100" i="1" spc="-150" dirty="0"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7329" y="2371084"/>
              <a:ext cx="4287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+mn-lt"/>
                  <a:ea typeface="Merriweather Bold" panose="02060503050406030704" pitchFamily="18" charset="-52"/>
                  <a:cs typeface="Open Sans" panose="020B0606030504020204" pitchFamily="34" charset="0"/>
                </a:rPr>
                <a:t>Исполнение контракта</a:t>
              </a:r>
              <a:endParaRPr lang="ru-RU" sz="2000" dirty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9776" y="3854851"/>
              <a:ext cx="46000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отсутствие закрепленного порядка действий </a:t>
              </a:r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в случае возникновения у сторон споров и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разногласий</a:t>
              </a:r>
              <a:endParaRPr lang="ru-RU" sz="1100" i="1" spc="-150" dirty="0"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9776" y="3541965"/>
              <a:ext cx="4203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ea typeface="Merriweather Bold" panose="02060503050406030704" pitchFamily="18" charset="-52"/>
                  <a:cs typeface="Open Sans" panose="020B0606030504020204" pitchFamily="34" charset="0"/>
                </a:rPr>
                <a:t>Претензионная работа</a:t>
              </a:r>
              <a:endParaRPr lang="ru-RU" sz="2000" dirty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9776" y="4707214"/>
              <a:ext cx="460003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формальный подход к условиям урегулирования споров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при обращении </a:t>
              </a:r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в судебные органы.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Не </a:t>
              </a:r>
              <a:r>
                <a:rPr lang="ru-RU" sz="1100" i="1" dirty="0">
                  <a:ea typeface="Roboto Light" panose="02000000000000000000" pitchFamily="2" charset="0"/>
                  <a:cs typeface="Open Sans Light" panose="020B0306030504020204" pitchFamily="34" charset="0"/>
                </a:rPr>
                <a:t>учитываются затраты на судебные издержки </a:t>
              </a:r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и отказ от обращения в суд</a:t>
              </a:r>
              <a:endParaRPr lang="ru-RU" sz="1100" i="1" spc="-150" dirty="0"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9776" y="4342753"/>
              <a:ext cx="2382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ea typeface="Merriweather Bold" panose="02060503050406030704" pitchFamily="18" charset="-52"/>
                  <a:cs typeface="Open Sans" panose="020B0606030504020204" pitchFamily="34" charset="0"/>
                </a:rPr>
                <a:t>Судебная работа</a:t>
              </a:r>
              <a:endParaRPr lang="ru-RU" sz="2000" dirty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  <p:grpSp>
          <p:nvGrpSpPr>
            <p:cNvPr id="34" name="Group 4"/>
            <p:cNvGrpSpPr/>
            <p:nvPr/>
          </p:nvGrpSpPr>
          <p:grpSpPr>
            <a:xfrm>
              <a:off x="380434" y="1148845"/>
              <a:ext cx="638767" cy="638749"/>
              <a:chOff x="4779934" y="5195550"/>
              <a:chExt cx="1363878" cy="1363878"/>
            </a:xfrm>
          </p:grpSpPr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8" name="Group 3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39" name="Freeform 12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Group 48"/>
            <p:cNvGrpSpPr/>
            <p:nvPr/>
          </p:nvGrpSpPr>
          <p:grpSpPr>
            <a:xfrm>
              <a:off x="380433" y="2346309"/>
              <a:ext cx="638767" cy="638749"/>
              <a:chOff x="4779934" y="5195550"/>
              <a:chExt cx="1363878" cy="1363878"/>
            </a:xfrm>
          </p:grpSpPr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4" name="Group 51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45" name="Freeform 52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7" name="Group 56"/>
            <p:cNvGrpSpPr/>
            <p:nvPr/>
          </p:nvGrpSpPr>
          <p:grpSpPr>
            <a:xfrm>
              <a:off x="380434" y="4223433"/>
              <a:ext cx="638767" cy="638749"/>
              <a:chOff x="4779934" y="5195550"/>
              <a:chExt cx="1363878" cy="1363878"/>
            </a:xfrm>
          </p:grpSpPr>
          <p:sp>
            <p:nvSpPr>
              <p:cNvPr id="48" name="Freeform 57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8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0" name="Group 59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51" name="Freeform 60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Freeform 61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3" name="Group 64"/>
            <p:cNvGrpSpPr/>
            <p:nvPr/>
          </p:nvGrpSpPr>
          <p:grpSpPr>
            <a:xfrm>
              <a:off x="380434" y="5307378"/>
              <a:ext cx="638767" cy="638749"/>
              <a:chOff x="4779934" y="5195550"/>
              <a:chExt cx="1363878" cy="1363878"/>
            </a:xfrm>
          </p:grpSpPr>
          <p:sp>
            <p:nvSpPr>
              <p:cNvPr id="54" name="Freeform 65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6" name="Group 67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57" name="Freeform 68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Freeform 69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9" name="Group 64"/>
            <p:cNvGrpSpPr/>
            <p:nvPr/>
          </p:nvGrpSpPr>
          <p:grpSpPr>
            <a:xfrm>
              <a:off x="380434" y="3422645"/>
              <a:ext cx="638767" cy="638749"/>
              <a:chOff x="4779934" y="5195550"/>
              <a:chExt cx="1363878" cy="1363878"/>
            </a:xfrm>
          </p:grpSpPr>
          <p:sp>
            <p:nvSpPr>
              <p:cNvPr id="60" name="Freeform 65"/>
              <p:cNvSpPr>
                <a:spLocks/>
              </p:cNvSpPr>
              <p:nvPr/>
            </p:nvSpPr>
            <p:spPr bwMode="auto">
              <a:xfrm>
                <a:off x="4779934" y="5195550"/>
                <a:ext cx="1363878" cy="1363878"/>
              </a:xfrm>
              <a:custGeom>
                <a:avLst/>
                <a:gdLst>
                  <a:gd name="T0" fmla="*/ 2397 w 2403"/>
                  <a:gd name="T1" fmla="*/ 1325 h 2402"/>
                  <a:gd name="T2" fmla="*/ 2365 w 2403"/>
                  <a:gd name="T3" fmla="*/ 1502 h 2402"/>
                  <a:gd name="T4" fmla="*/ 2309 w 2403"/>
                  <a:gd name="T5" fmla="*/ 1670 h 2402"/>
                  <a:gd name="T6" fmla="*/ 2229 w 2403"/>
                  <a:gd name="T7" fmla="*/ 1824 h 2402"/>
                  <a:gd name="T8" fmla="*/ 2129 w 2403"/>
                  <a:gd name="T9" fmla="*/ 1966 h 2402"/>
                  <a:gd name="T10" fmla="*/ 2009 w 2403"/>
                  <a:gd name="T11" fmla="*/ 2091 h 2402"/>
                  <a:gd name="T12" fmla="*/ 1873 w 2403"/>
                  <a:gd name="T13" fmla="*/ 2198 h 2402"/>
                  <a:gd name="T14" fmla="*/ 1722 w 2403"/>
                  <a:gd name="T15" fmla="*/ 2285 h 2402"/>
                  <a:gd name="T16" fmla="*/ 1559 w 2403"/>
                  <a:gd name="T17" fmla="*/ 2349 h 2402"/>
                  <a:gd name="T18" fmla="*/ 1385 w 2403"/>
                  <a:gd name="T19" fmla="*/ 2389 h 2402"/>
                  <a:gd name="T20" fmla="*/ 1201 w 2403"/>
                  <a:gd name="T21" fmla="*/ 2402 h 2402"/>
                  <a:gd name="T22" fmla="*/ 1018 w 2403"/>
                  <a:gd name="T23" fmla="*/ 2389 h 2402"/>
                  <a:gd name="T24" fmla="*/ 845 w 2403"/>
                  <a:gd name="T25" fmla="*/ 2349 h 2402"/>
                  <a:gd name="T26" fmla="*/ 681 w 2403"/>
                  <a:gd name="T27" fmla="*/ 2285 h 2402"/>
                  <a:gd name="T28" fmla="*/ 530 w 2403"/>
                  <a:gd name="T29" fmla="*/ 2198 h 2402"/>
                  <a:gd name="T30" fmla="*/ 394 w 2403"/>
                  <a:gd name="T31" fmla="*/ 2091 h 2402"/>
                  <a:gd name="T32" fmla="*/ 274 w 2403"/>
                  <a:gd name="T33" fmla="*/ 1966 h 2402"/>
                  <a:gd name="T34" fmla="*/ 174 w 2403"/>
                  <a:gd name="T35" fmla="*/ 1824 h 2402"/>
                  <a:gd name="T36" fmla="*/ 94 w 2403"/>
                  <a:gd name="T37" fmla="*/ 1670 h 2402"/>
                  <a:gd name="T38" fmla="*/ 38 w 2403"/>
                  <a:gd name="T39" fmla="*/ 1502 h 2402"/>
                  <a:gd name="T40" fmla="*/ 6 w 2403"/>
                  <a:gd name="T41" fmla="*/ 1325 h 2402"/>
                  <a:gd name="T42" fmla="*/ 2 w 2403"/>
                  <a:gd name="T43" fmla="*/ 1139 h 2402"/>
                  <a:gd name="T44" fmla="*/ 25 w 2403"/>
                  <a:gd name="T45" fmla="*/ 960 h 2402"/>
                  <a:gd name="T46" fmla="*/ 73 w 2403"/>
                  <a:gd name="T47" fmla="*/ 789 h 2402"/>
                  <a:gd name="T48" fmla="*/ 145 w 2403"/>
                  <a:gd name="T49" fmla="*/ 630 h 2402"/>
                  <a:gd name="T50" fmla="*/ 239 w 2403"/>
                  <a:gd name="T51" fmla="*/ 483 h 2402"/>
                  <a:gd name="T52" fmla="*/ 352 w 2403"/>
                  <a:gd name="T53" fmla="*/ 352 h 2402"/>
                  <a:gd name="T54" fmla="*/ 483 w 2403"/>
                  <a:gd name="T55" fmla="*/ 239 h 2402"/>
                  <a:gd name="T56" fmla="*/ 629 w 2403"/>
                  <a:gd name="T57" fmla="*/ 146 h 2402"/>
                  <a:gd name="T58" fmla="*/ 788 w 2403"/>
                  <a:gd name="T59" fmla="*/ 73 h 2402"/>
                  <a:gd name="T60" fmla="*/ 959 w 2403"/>
                  <a:gd name="T61" fmla="*/ 24 h 2402"/>
                  <a:gd name="T62" fmla="*/ 1140 w 2403"/>
                  <a:gd name="T63" fmla="*/ 1 h 2402"/>
                  <a:gd name="T64" fmla="*/ 1324 w 2403"/>
                  <a:gd name="T65" fmla="*/ 7 h 2402"/>
                  <a:gd name="T66" fmla="*/ 1502 w 2403"/>
                  <a:gd name="T67" fmla="*/ 37 h 2402"/>
                  <a:gd name="T68" fmla="*/ 1669 w 2403"/>
                  <a:gd name="T69" fmla="*/ 95 h 2402"/>
                  <a:gd name="T70" fmla="*/ 1825 w 2403"/>
                  <a:gd name="T71" fmla="*/ 173 h 2402"/>
                  <a:gd name="T72" fmla="*/ 1966 w 2403"/>
                  <a:gd name="T73" fmla="*/ 275 h 2402"/>
                  <a:gd name="T74" fmla="*/ 2090 w 2403"/>
                  <a:gd name="T75" fmla="*/ 394 h 2402"/>
                  <a:gd name="T76" fmla="*/ 2197 w 2403"/>
                  <a:gd name="T77" fmla="*/ 530 h 2402"/>
                  <a:gd name="T78" fmla="*/ 2284 w 2403"/>
                  <a:gd name="T79" fmla="*/ 680 h 2402"/>
                  <a:gd name="T80" fmla="*/ 2349 w 2403"/>
                  <a:gd name="T81" fmla="*/ 844 h 2402"/>
                  <a:gd name="T82" fmla="*/ 2388 w 2403"/>
                  <a:gd name="T83" fmla="*/ 1019 h 2402"/>
                  <a:gd name="T84" fmla="*/ 2403 w 2403"/>
                  <a:gd name="T85" fmla="*/ 12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3" h="2402">
                    <a:moveTo>
                      <a:pt x="2403" y="1202"/>
                    </a:moveTo>
                    <a:lnTo>
                      <a:pt x="2401" y="1264"/>
                    </a:lnTo>
                    <a:lnTo>
                      <a:pt x="2397" y="1325"/>
                    </a:lnTo>
                    <a:lnTo>
                      <a:pt x="2388" y="1384"/>
                    </a:lnTo>
                    <a:lnTo>
                      <a:pt x="2378" y="1444"/>
                    </a:lnTo>
                    <a:lnTo>
                      <a:pt x="2365" y="1502"/>
                    </a:lnTo>
                    <a:lnTo>
                      <a:pt x="2349" y="1559"/>
                    </a:lnTo>
                    <a:lnTo>
                      <a:pt x="2330" y="1614"/>
                    </a:lnTo>
                    <a:lnTo>
                      <a:pt x="2309" y="1670"/>
                    </a:lnTo>
                    <a:lnTo>
                      <a:pt x="2284" y="1723"/>
                    </a:lnTo>
                    <a:lnTo>
                      <a:pt x="2258" y="1774"/>
                    </a:lnTo>
                    <a:lnTo>
                      <a:pt x="2229" y="1824"/>
                    </a:lnTo>
                    <a:lnTo>
                      <a:pt x="2197" y="1874"/>
                    </a:lnTo>
                    <a:lnTo>
                      <a:pt x="2164" y="1920"/>
                    </a:lnTo>
                    <a:lnTo>
                      <a:pt x="2129" y="1966"/>
                    </a:lnTo>
                    <a:lnTo>
                      <a:pt x="2090" y="2010"/>
                    </a:lnTo>
                    <a:lnTo>
                      <a:pt x="2051" y="2052"/>
                    </a:lnTo>
                    <a:lnTo>
                      <a:pt x="2009" y="2091"/>
                    </a:lnTo>
                    <a:lnTo>
                      <a:pt x="1966" y="2129"/>
                    </a:lnTo>
                    <a:lnTo>
                      <a:pt x="1921" y="2165"/>
                    </a:lnTo>
                    <a:lnTo>
                      <a:pt x="1873" y="2198"/>
                    </a:lnTo>
                    <a:lnTo>
                      <a:pt x="1825" y="2229"/>
                    </a:lnTo>
                    <a:lnTo>
                      <a:pt x="1774" y="2258"/>
                    </a:lnTo>
                    <a:lnTo>
                      <a:pt x="1722" y="2285"/>
                    </a:lnTo>
                    <a:lnTo>
                      <a:pt x="1669" y="2308"/>
                    </a:lnTo>
                    <a:lnTo>
                      <a:pt x="1615" y="2330"/>
                    </a:lnTo>
                    <a:lnTo>
                      <a:pt x="1559" y="2349"/>
                    </a:lnTo>
                    <a:lnTo>
                      <a:pt x="1502" y="2365"/>
                    </a:lnTo>
                    <a:lnTo>
                      <a:pt x="1444" y="2379"/>
                    </a:lnTo>
                    <a:lnTo>
                      <a:pt x="1385" y="2389"/>
                    </a:lnTo>
                    <a:lnTo>
                      <a:pt x="1324" y="2397"/>
                    </a:lnTo>
                    <a:lnTo>
                      <a:pt x="1263" y="2401"/>
                    </a:lnTo>
                    <a:lnTo>
                      <a:pt x="1201" y="2402"/>
                    </a:lnTo>
                    <a:lnTo>
                      <a:pt x="1140" y="2401"/>
                    </a:lnTo>
                    <a:lnTo>
                      <a:pt x="1079" y="2397"/>
                    </a:lnTo>
                    <a:lnTo>
                      <a:pt x="1018" y="2389"/>
                    </a:lnTo>
                    <a:lnTo>
                      <a:pt x="959" y="2379"/>
                    </a:lnTo>
                    <a:lnTo>
                      <a:pt x="901" y="2365"/>
                    </a:lnTo>
                    <a:lnTo>
                      <a:pt x="845" y="2349"/>
                    </a:lnTo>
                    <a:lnTo>
                      <a:pt x="788" y="2330"/>
                    </a:lnTo>
                    <a:lnTo>
                      <a:pt x="733" y="2308"/>
                    </a:lnTo>
                    <a:lnTo>
                      <a:pt x="681" y="2285"/>
                    </a:lnTo>
                    <a:lnTo>
                      <a:pt x="629" y="2258"/>
                    </a:lnTo>
                    <a:lnTo>
                      <a:pt x="578" y="2229"/>
                    </a:lnTo>
                    <a:lnTo>
                      <a:pt x="530" y="2198"/>
                    </a:lnTo>
                    <a:lnTo>
                      <a:pt x="483" y="2165"/>
                    </a:lnTo>
                    <a:lnTo>
                      <a:pt x="438" y="2129"/>
                    </a:lnTo>
                    <a:lnTo>
                      <a:pt x="394" y="2091"/>
                    </a:lnTo>
                    <a:lnTo>
                      <a:pt x="352" y="2052"/>
                    </a:lnTo>
                    <a:lnTo>
                      <a:pt x="312" y="2010"/>
                    </a:lnTo>
                    <a:lnTo>
                      <a:pt x="274" y="1966"/>
                    </a:lnTo>
                    <a:lnTo>
                      <a:pt x="239" y="1920"/>
                    </a:lnTo>
                    <a:lnTo>
                      <a:pt x="204" y="1874"/>
                    </a:lnTo>
                    <a:lnTo>
                      <a:pt x="174" y="1824"/>
                    </a:lnTo>
                    <a:lnTo>
                      <a:pt x="145" y="1774"/>
                    </a:lnTo>
                    <a:lnTo>
                      <a:pt x="119" y="1723"/>
                    </a:lnTo>
                    <a:lnTo>
                      <a:pt x="94" y="1670"/>
                    </a:lnTo>
                    <a:lnTo>
                      <a:pt x="73" y="1614"/>
                    </a:lnTo>
                    <a:lnTo>
                      <a:pt x="54" y="1559"/>
                    </a:lnTo>
                    <a:lnTo>
                      <a:pt x="38" y="1502"/>
                    </a:lnTo>
                    <a:lnTo>
                      <a:pt x="25" y="1444"/>
                    </a:lnTo>
                    <a:lnTo>
                      <a:pt x="13" y="1384"/>
                    </a:lnTo>
                    <a:lnTo>
                      <a:pt x="6" y="1325"/>
                    </a:lnTo>
                    <a:lnTo>
                      <a:pt x="2" y="1264"/>
                    </a:lnTo>
                    <a:lnTo>
                      <a:pt x="0" y="1202"/>
                    </a:lnTo>
                    <a:lnTo>
                      <a:pt x="2" y="1139"/>
                    </a:lnTo>
                    <a:lnTo>
                      <a:pt x="6" y="1079"/>
                    </a:lnTo>
                    <a:lnTo>
                      <a:pt x="13" y="1019"/>
                    </a:lnTo>
                    <a:lnTo>
                      <a:pt x="25" y="960"/>
                    </a:lnTo>
                    <a:lnTo>
                      <a:pt x="38" y="902"/>
                    </a:lnTo>
                    <a:lnTo>
                      <a:pt x="54" y="844"/>
                    </a:lnTo>
                    <a:lnTo>
                      <a:pt x="73" y="789"/>
                    </a:lnTo>
                    <a:lnTo>
                      <a:pt x="94" y="734"/>
                    </a:lnTo>
                    <a:lnTo>
                      <a:pt x="119" y="680"/>
                    </a:lnTo>
                    <a:lnTo>
                      <a:pt x="145" y="630"/>
                    </a:lnTo>
                    <a:lnTo>
                      <a:pt x="174" y="579"/>
                    </a:lnTo>
                    <a:lnTo>
                      <a:pt x="204" y="530"/>
                    </a:lnTo>
                    <a:lnTo>
                      <a:pt x="239" y="483"/>
                    </a:lnTo>
                    <a:lnTo>
                      <a:pt x="274" y="437"/>
                    </a:lnTo>
                    <a:lnTo>
                      <a:pt x="312" y="394"/>
                    </a:lnTo>
                    <a:lnTo>
                      <a:pt x="352" y="352"/>
                    </a:lnTo>
                    <a:lnTo>
                      <a:pt x="394" y="312"/>
                    </a:lnTo>
                    <a:lnTo>
                      <a:pt x="438" y="275"/>
                    </a:lnTo>
                    <a:lnTo>
                      <a:pt x="483" y="239"/>
                    </a:lnTo>
                    <a:lnTo>
                      <a:pt x="530" y="205"/>
                    </a:lnTo>
                    <a:lnTo>
                      <a:pt x="578" y="173"/>
                    </a:lnTo>
                    <a:lnTo>
                      <a:pt x="629" y="146"/>
                    </a:lnTo>
                    <a:lnTo>
                      <a:pt x="681" y="118"/>
                    </a:lnTo>
                    <a:lnTo>
                      <a:pt x="733" y="95"/>
                    </a:lnTo>
                    <a:lnTo>
                      <a:pt x="788" y="73"/>
                    </a:lnTo>
                    <a:lnTo>
                      <a:pt x="845" y="55"/>
                    </a:lnTo>
                    <a:lnTo>
                      <a:pt x="901" y="37"/>
                    </a:lnTo>
                    <a:lnTo>
                      <a:pt x="959" y="24"/>
                    </a:lnTo>
                    <a:lnTo>
                      <a:pt x="1018" y="14"/>
                    </a:lnTo>
                    <a:lnTo>
                      <a:pt x="1079" y="7"/>
                    </a:lnTo>
                    <a:lnTo>
                      <a:pt x="1140" y="1"/>
                    </a:lnTo>
                    <a:lnTo>
                      <a:pt x="1201" y="0"/>
                    </a:lnTo>
                    <a:lnTo>
                      <a:pt x="1263" y="1"/>
                    </a:lnTo>
                    <a:lnTo>
                      <a:pt x="1324" y="7"/>
                    </a:lnTo>
                    <a:lnTo>
                      <a:pt x="1385" y="14"/>
                    </a:lnTo>
                    <a:lnTo>
                      <a:pt x="1444" y="24"/>
                    </a:lnTo>
                    <a:lnTo>
                      <a:pt x="1502" y="37"/>
                    </a:lnTo>
                    <a:lnTo>
                      <a:pt x="1559" y="55"/>
                    </a:lnTo>
                    <a:lnTo>
                      <a:pt x="1615" y="73"/>
                    </a:lnTo>
                    <a:lnTo>
                      <a:pt x="1669" y="95"/>
                    </a:lnTo>
                    <a:lnTo>
                      <a:pt x="1722" y="118"/>
                    </a:lnTo>
                    <a:lnTo>
                      <a:pt x="1774" y="146"/>
                    </a:lnTo>
                    <a:lnTo>
                      <a:pt x="1825" y="173"/>
                    </a:lnTo>
                    <a:lnTo>
                      <a:pt x="1873" y="205"/>
                    </a:lnTo>
                    <a:lnTo>
                      <a:pt x="1921" y="239"/>
                    </a:lnTo>
                    <a:lnTo>
                      <a:pt x="1966" y="275"/>
                    </a:lnTo>
                    <a:lnTo>
                      <a:pt x="2009" y="312"/>
                    </a:lnTo>
                    <a:lnTo>
                      <a:pt x="2051" y="352"/>
                    </a:lnTo>
                    <a:lnTo>
                      <a:pt x="2090" y="394"/>
                    </a:lnTo>
                    <a:lnTo>
                      <a:pt x="2129" y="437"/>
                    </a:lnTo>
                    <a:lnTo>
                      <a:pt x="2164" y="483"/>
                    </a:lnTo>
                    <a:lnTo>
                      <a:pt x="2197" y="530"/>
                    </a:lnTo>
                    <a:lnTo>
                      <a:pt x="2229" y="579"/>
                    </a:lnTo>
                    <a:lnTo>
                      <a:pt x="2258" y="630"/>
                    </a:lnTo>
                    <a:lnTo>
                      <a:pt x="2284" y="680"/>
                    </a:lnTo>
                    <a:lnTo>
                      <a:pt x="2309" y="734"/>
                    </a:lnTo>
                    <a:lnTo>
                      <a:pt x="2330" y="789"/>
                    </a:lnTo>
                    <a:lnTo>
                      <a:pt x="2349" y="844"/>
                    </a:lnTo>
                    <a:lnTo>
                      <a:pt x="2365" y="902"/>
                    </a:lnTo>
                    <a:lnTo>
                      <a:pt x="2378" y="960"/>
                    </a:lnTo>
                    <a:lnTo>
                      <a:pt x="2388" y="1019"/>
                    </a:lnTo>
                    <a:lnTo>
                      <a:pt x="2397" y="1079"/>
                    </a:lnTo>
                    <a:lnTo>
                      <a:pt x="2401" y="1139"/>
                    </a:lnTo>
                    <a:lnTo>
                      <a:pt x="2403" y="120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4975746" y="5391363"/>
                <a:ext cx="972253" cy="972253"/>
              </a:xfrm>
              <a:custGeom>
                <a:avLst/>
                <a:gdLst>
                  <a:gd name="T0" fmla="*/ 1707 w 1713"/>
                  <a:gd name="T1" fmla="*/ 943 h 1712"/>
                  <a:gd name="T2" fmla="*/ 1686 w 1713"/>
                  <a:gd name="T3" fmla="*/ 1070 h 1712"/>
                  <a:gd name="T4" fmla="*/ 1645 w 1713"/>
                  <a:gd name="T5" fmla="*/ 1189 h 1712"/>
                  <a:gd name="T6" fmla="*/ 1589 w 1713"/>
                  <a:gd name="T7" fmla="*/ 1299 h 1712"/>
                  <a:gd name="T8" fmla="*/ 1518 w 1713"/>
                  <a:gd name="T9" fmla="*/ 1400 h 1712"/>
                  <a:gd name="T10" fmla="*/ 1432 w 1713"/>
                  <a:gd name="T11" fmla="*/ 1489 h 1712"/>
                  <a:gd name="T12" fmla="*/ 1335 w 1713"/>
                  <a:gd name="T13" fmla="*/ 1565 h 1712"/>
                  <a:gd name="T14" fmla="*/ 1228 w 1713"/>
                  <a:gd name="T15" fmla="*/ 1628 h 1712"/>
                  <a:gd name="T16" fmla="*/ 1111 w 1713"/>
                  <a:gd name="T17" fmla="*/ 1673 h 1712"/>
                  <a:gd name="T18" fmla="*/ 986 w 1713"/>
                  <a:gd name="T19" fmla="*/ 1702 h 1712"/>
                  <a:gd name="T20" fmla="*/ 856 w 1713"/>
                  <a:gd name="T21" fmla="*/ 1712 h 1712"/>
                  <a:gd name="T22" fmla="*/ 725 w 1713"/>
                  <a:gd name="T23" fmla="*/ 1702 h 1712"/>
                  <a:gd name="T24" fmla="*/ 602 w 1713"/>
                  <a:gd name="T25" fmla="*/ 1673 h 1712"/>
                  <a:gd name="T26" fmla="*/ 485 w 1713"/>
                  <a:gd name="T27" fmla="*/ 1628 h 1712"/>
                  <a:gd name="T28" fmla="*/ 378 w 1713"/>
                  <a:gd name="T29" fmla="*/ 1565 h 1712"/>
                  <a:gd name="T30" fmla="*/ 281 w 1713"/>
                  <a:gd name="T31" fmla="*/ 1489 h 1712"/>
                  <a:gd name="T32" fmla="*/ 195 w 1713"/>
                  <a:gd name="T33" fmla="*/ 1400 h 1712"/>
                  <a:gd name="T34" fmla="*/ 124 w 1713"/>
                  <a:gd name="T35" fmla="*/ 1299 h 1712"/>
                  <a:gd name="T36" fmla="*/ 68 w 1713"/>
                  <a:gd name="T37" fmla="*/ 1189 h 1712"/>
                  <a:gd name="T38" fmla="*/ 27 w 1713"/>
                  <a:gd name="T39" fmla="*/ 1070 h 1712"/>
                  <a:gd name="T40" fmla="*/ 4 w 1713"/>
                  <a:gd name="T41" fmla="*/ 943 h 1712"/>
                  <a:gd name="T42" fmla="*/ 1 w 1713"/>
                  <a:gd name="T43" fmla="*/ 812 h 1712"/>
                  <a:gd name="T44" fmla="*/ 17 w 1713"/>
                  <a:gd name="T45" fmla="*/ 683 h 1712"/>
                  <a:gd name="T46" fmla="*/ 52 w 1713"/>
                  <a:gd name="T47" fmla="*/ 562 h 1712"/>
                  <a:gd name="T48" fmla="*/ 104 w 1713"/>
                  <a:gd name="T49" fmla="*/ 447 h 1712"/>
                  <a:gd name="T50" fmla="*/ 171 w 1713"/>
                  <a:gd name="T51" fmla="*/ 343 h 1712"/>
                  <a:gd name="T52" fmla="*/ 250 w 1713"/>
                  <a:gd name="T53" fmla="*/ 250 h 1712"/>
                  <a:gd name="T54" fmla="*/ 345 w 1713"/>
                  <a:gd name="T55" fmla="*/ 169 h 1712"/>
                  <a:gd name="T56" fmla="*/ 449 w 1713"/>
                  <a:gd name="T57" fmla="*/ 103 h 1712"/>
                  <a:gd name="T58" fmla="*/ 562 w 1713"/>
                  <a:gd name="T59" fmla="*/ 52 h 1712"/>
                  <a:gd name="T60" fmla="*/ 683 w 1713"/>
                  <a:gd name="T61" fmla="*/ 17 h 1712"/>
                  <a:gd name="T62" fmla="*/ 812 w 1713"/>
                  <a:gd name="T63" fmla="*/ 1 h 1712"/>
                  <a:gd name="T64" fmla="*/ 944 w 1713"/>
                  <a:gd name="T65" fmla="*/ 4 h 1712"/>
                  <a:gd name="T66" fmla="*/ 1070 w 1713"/>
                  <a:gd name="T67" fmla="*/ 26 h 1712"/>
                  <a:gd name="T68" fmla="*/ 1189 w 1713"/>
                  <a:gd name="T69" fmla="*/ 66 h 1712"/>
                  <a:gd name="T70" fmla="*/ 1300 w 1713"/>
                  <a:gd name="T71" fmla="*/ 123 h 1712"/>
                  <a:gd name="T72" fmla="*/ 1400 w 1713"/>
                  <a:gd name="T73" fmla="*/ 195 h 1712"/>
                  <a:gd name="T74" fmla="*/ 1490 w 1713"/>
                  <a:gd name="T75" fmla="*/ 279 h 1712"/>
                  <a:gd name="T76" fmla="*/ 1567 w 1713"/>
                  <a:gd name="T77" fmla="*/ 376 h 1712"/>
                  <a:gd name="T78" fmla="*/ 1628 w 1713"/>
                  <a:gd name="T79" fmla="*/ 485 h 1712"/>
                  <a:gd name="T80" fmla="*/ 1674 w 1713"/>
                  <a:gd name="T81" fmla="*/ 601 h 1712"/>
                  <a:gd name="T82" fmla="*/ 1703 w 1713"/>
                  <a:gd name="T83" fmla="*/ 725 h 1712"/>
                  <a:gd name="T84" fmla="*/ 1713 w 1713"/>
                  <a:gd name="T85" fmla="*/ 856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13" h="1712">
                    <a:moveTo>
                      <a:pt x="1713" y="856"/>
                    </a:moveTo>
                    <a:lnTo>
                      <a:pt x="1712" y="899"/>
                    </a:lnTo>
                    <a:lnTo>
                      <a:pt x="1707" y="943"/>
                    </a:lnTo>
                    <a:lnTo>
                      <a:pt x="1703" y="986"/>
                    </a:lnTo>
                    <a:lnTo>
                      <a:pt x="1696" y="1028"/>
                    </a:lnTo>
                    <a:lnTo>
                      <a:pt x="1686" y="1070"/>
                    </a:lnTo>
                    <a:lnTo>
                      <a:pt x="1674" y="1111"/>
                    </a:lnTo>
                    <a:lnTo>
                      <a:pt x="1661" y="1150"/>
                    </a:lnTo>
                    <a:lnTo>
                      <a:pt x="1645" y="1189"/>
                    </a:lnTo>
                    <a:lnTo>
                      <a:pt x="1628" y="1226"/>
                    </a:lnTo>
                    <a:lnTo>
                      <a:pt x="1609" y="1264"/>
                    </a:lnTo>
                    <a:lnTo>
                      <a:pt x="1589" y="1299"/>
                    </a:lnTo>
                    <a:lnTo>
                      <a:pt x="1567" y="1334"/>
                    </a:lnTo>
                    <a:lnTo>
                      <a:pt x="1542" y="1368"/>
                    </a:lnTo>
                    <a:lnTo>
                      <a:pt x="1518" y="1400"/>
                    </a:lnTo>
                    <a:lnTo>
                      <a:pt x="1490" y="1431"/>
                    </a:lnTo>
                    <a:lnTo>
                      <a:pt x="1461" y="1461"/>
                    </a:lnTo>
                    <a:lnTo>
                      <a:pt x="1432" y="1489"/>
                    </a:lnTo>
                    <a:lnTo>
                      <a:pt x="1400" y="1516"/>
                    </a:lnTo>
                    <a:lnTo>
                      <a:pt x="1369" y="1542"/>
                    </a:lnTo>
                    <a:lnTo>
                      <a:pt x="1335" y="1565"/>
                    </a:lnTo>
                    <a:lnTo>
                      <a:pt x="1300" y="1587"/>
                    </a:lnTo>
                    <a:lnTo>
                      <a:pt x="1264" y="1609"/>
                    </a:lnTo>
                    <a:lnTo>
                      <a:pt x="1228" y="1628"/>
                    </a:lnTo>
                    <a:lnTo>
                      <a:pt x="1189" y="1645"/>
                    </a:lnTo>
                    <a:lnTo>
                      <a:pt x="1151" y="1660"/>
                    </a:lnTo>
                    <a:lnTo>
                      <a:pt x="1111" y="1673"/>
                    </a:lnTo>
                    <a:lnTo>
                      <a:pt x="1070" y="1684"/>
                    </a:lnTo>
                    <a:lnTo>
                      <a:pt x="1030" y="1694"/>
                    </a:lnTo>
                    <a:lnTo>
                      <a:pt x="986" y="1702"/>
                    </a:lnTo>
                    <a:lnTo>
                      <a:pt x="944" y="1707"/>
                    </a:lnTo>
                    <a:lnTo>
                      <a:pt x="901" y="1710"/>
                    </a:lnTo>
                    <a:lnTo>
                      <a:pt x="856" y="1712"/>
                    </a:lnTo>
                    <a:lnTo>
                      <a:pt x="812" y="1710"/>
                    </a:lnTo>
                    <a:lnTo>
                      <a:pt x="769" y="1707"/>
                    </a:lnTo>
                    <a:lnTo>
                      <a:pt x="725" y="1702"/>
                    </a:lnTo>
                    <a:lnTo>
                      <a:pt x="683" y="1694"/>
                    </a:lnTo>
                    <a:lnTo>
                      <a:pt x="643" y="1684"/>
                    </a:lnTo>
                    <a:lnTo>
                      <a:pt x="602" y="1673"/>
                    </a:lnTo>
                    <a:lnTo>
                      <a:pt x="562" y="1660"/>
                    </a:lnTo>
                    <a:lnTo>
                      <a:pt x="523" y="1645"/>
                    </a:lnTo>
                    <a:lnTo>
                      <a:pt x="485" y="1628"/>
                    </a:lnTo>
                    <a:lnTo>
                      <a:pt x="449" y="1609"/>
                    </a:lnTo>
                    <a:lnTo>
                      <a:pt x="413" y="1587"/>
                    </a:lnTo>
                    <a:lnTo>
                      <a:pt x="378" y="1565"/>
                    </a:lnTo>
                    <a:lnTo>
                      <a:pt x="345" y="1542"/>
                    </a:lnTo>
                    <a:lnTo>
                      <a:pt x="311" y="1516"/>
                    </a:lnTo>
                    <a:lnTo>
                      <a:pt x="281" y="1489"/>
                    </a:lnTo>
                    <a:lnTo>
                      <a:pt x="250" y="1461"/>
                    </a:lnTo>
                    <a:lnTo>
                      <a:pt x="223" y="1431"/>
                    </a:lnTo>
                    <a:lnTo>
                      <a:pt x="195" y="1400"/>
                    </a:lnTo>
                    <a:lnTo>
                      <a:pt x="171" y="1368"/>
                    </a:lnTo>
                    <a:lnTo>
                      <a:pt x="146" y="1334"/>
                    </a:lnTo>
                    <a:lnTo>
                      <a:pt x="124" y="1299"/>
                    </a:lnTo>
                    <a:lnTo>
                      <a:pt x="104" y="1264"/>
                    </a:lnTo>
                    <a:lnTo>
                      <a:pt x="85" y="1226"/>
                    </a:lnTo>
                    <a:lnTo>
                      <a:pt x="68" y="1189"/>
                    </a:lnTo>
                    <a:lnTo>
                      <a:pt x="52" y="1150"/>
                    </a:lnTo>
                    <a:lnTo>
                      <a:pt x="39" y="1111"/>
                    </a:lnTo>
                    <a:lnTo>
                      <a:pt x="27" y="1070"/>
                    </a:lnTo>
                    <a:lnTo>
                      <a:pt x="17" y="1028"/>
                    </a:lnTo>
                    <a:lnTo>
                      <a:pt x="10" y="986"/>
                    </a:lnTo>
                    <a:lnTo>
                      <a:pt x="4" y="943"/>
                    </a:lnTo>
                    <a:lnTo>
                      <a:pt x="1" y="899"/>
                    </a:lnTo>
                    <a:lnTo>
                      <a:pt x="0" y="856"/>
                    </a:lnTo>
                    <a:lnTo>
                      <a:pt x="1" y="812"/>
                    </a:lnTo>
                    <a:lnTo>
                      <a:pt x="4" y="767"/>
                    </a:lnTo>
                    <a:lnTo>
                      <a:pt x="10" y="725"/>
                    </a:lnTo>
                    <a:lnTo>
                      <a:pt x="17" y="683"/>
                    </a:lnTo>
                    <a:lnTo>
                      <a:pt x="27" y="641"/>
                    </a:lnTo>
                    <a:lnTo>
                      <a:pt x="39" y="601"/>
                    </a:lnTo>
                    <a:lnTo>
                      <a:pt x="52" y="562"/>
                    </a:lnTo>
                    <a:lnTo>
                      <a:pt x="68" y="523"/>
                    </a:lnTo>
                    <a:lnTo>
                      <a:pt x="85" y="485"/>
                    </a:lnTo>
                    <a:lnTo>
                      <a:pt x="104" y="447"/>
                    </a:lnTo>
                    <a:lnTo>
                      <a:pt x="124" y="411"/>
                    </a:lnTo>
                    <a:lnTo>
                      <a:pt x="146" y="376"/>
                    </a:lnTo>
                    <a:lnTo>
                      <a:pt x="171" y="343"/>
                    </a:lnTo>
                    <a:lnTo>
                      <a:pt x="195" y="311"/>
                    </a:lnTo>
                    <a:lnTo>
                      <a:pt x="223" y="279"/>
                    </a:lnTo>
                    <a:lnTo>
                      <a:pt x="250" y="250"/>
                    </a:lnTo>
                    <a:lnTo>
                      <a:pt x="281" y="221"/>
                    </a:lnTo>
                    <a:lnTo>
                      <a:pt x="311" y="195"/>
                    </a:lnTo>
                    <a:lnTo>
                      <a:pt x="345" y="169"/>
                    </a:lnTo>
                    <a:lnTo>
                      <a:pt x="378" y="146"/>
                    </a:lnTo>
                    <a:lnTo>
                      <a:pt x="413" y="123"/>
                    </a:lnTo>
                    <a:lnTo>
                      <a:pt x="449" y="103"/>
                    </a:lnTo>
                    <a:lnTo>
                      <a:pt x="485" y="84"/>
                    </a:lnTo>
                    <a:lnTo>
                      <a:pt x="523" y="66"/>
                    </a:lnTo>
                    <a:lnTo>
                      <a:pt x="562" y="52"/>
                    </a:lnTo>
                    <a:lnTo>
                      <a:pt x="602" y="37"/>
                    </a:lnTo>
                    <a:lnTo>
                      <a:pt x="643" y="26"/>
                    </a:lnTo>
                    <a:lnTo>
                      <a:pt x="683" y="17"/>
                    </a:lnTo>
                    <a:lnTo>
                      <a:pt x="725" y="10"/>
                    </a:lnTo>
                    <a:lnTo>
                      <a:pt x="769" y="4"/>
                    </a:lnTo>
                    <a:lnTo>
                      <a:pt x="812" y="1"/>
                    </a:lnTo>
                    <a:lnTo>
                      <a:pt x="856" y="0"/>
                    </a:lnTo>
                    <a:lnTo>
                      <a:pt x="901" y="1"/>
                    </a:lnTo>
                    <a:lnTo>
                      <a:pt x="944" y="4"/>
                    </a:lnTo>
                    <a:lnTo>
                      <a:pt x="986" y="10"/>
                    </a:lnTo>
                    <a:lnTo>
                      <a:pt x="1030" y="17"/>
                    </a:lnTo>
                    <a:lnTo>
                      <a:pt x="1070" y="26"/>
                    </a:lnTo>
                    <a:lnTo>
                      <a:pt x="1111" y="37"/>
                    </a:lnTo>
                    <a:lnTo>
                      <a:pt x="1151" y="52"/>
                    </a:lnTo>
                    <a:lnTo>
                      <a:pt x="1189" y="66"/>
                    </a:lnTo>
                    <a:lnTo>
                      <a:pt x="1228" y="84"/>
                    </a:lnTo>
                    <a:lnTo>
                      <a:pt x="1264" y="103"/>
                    </a:lnTo>
                    <a:lnTo>
                      <a:pt x="1300" y="123"/>
                    </a:lnTo>
                    <a:lnTo>
                      <a:pt x="1335" y="146"/>
                    </a:lnTo>
                    <a:lnTo>
                      <a:pt x="1369" y="169"/>
                    </a:lnTo>
                    <a:lnTo>
                      <a:pt x="1400" y="195"/>
                    </a:lnTo>
                    <a:lnTo>
                      <a:pt x="1432" y="221"/>
                    </a:lnTo>
                    <a:lnTo>
                      <a:pt x="1461" y="250"/>
                    </a:lnTo>
                    <a:lnTo>
                      <a:pt x="1490" y="279"/>
                    </a:lnTo>
                    <a:lnTo>
                      <a:pt x="1518" y="311"/>
                    </a:lnTo>
                    <a:lnTo>
                      <a:pt x="1542" y="343"/>
                    </a:lnTo>
                    <a:lnTo>
                      <a:pt x="1567" y="376"/>
                    </a:lnTo>
                    <a:lnTo>
                      <a:pt x="1589" y="411"/>
                    </a:lnTo>
                    <a:lnTo>
                      <a:pt x="1609" y="447"/>
                    </a:lnTo>
                    <a:lnTo>
                      <a:pt x="1628" y="485"/>
                    </a:lnTo>
                    <a:lnTo>
                      <a:pt x="1645" y="523"/>
                    </a:lnTo>
                    <a:lnTo>
                      <a:pt x="1661" y="562"/>
                    </a:lnTo>
                    <a:lnTo>
                      <a:pt x="1674" y="601"/>
                    </a:lnTo>
                    <a:lnTo>
                      <a:pt x="1686" y="641"/>
                    </a:lnTo>
                    <a:lnTo>
                      <a:pt x="1696" y="683"/>
                    </a:lnTo>
                    <a:lnTo>
                      <a:pt x="1703" y="725"/>
                    </a:lnTo>
                    <a:lnTo>
                      <a:pt x="1707" y="767"/>
                    </a:lnTo>
                    <a:lnTo>
                      <a:pt x="1712" y="812"/>
                    </a:lnTo>
                    <a:lnTo>
                      <a:pt x="1713" y="8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2" name="Group 67"/>
              <p:cNvGrpSpPr/>
              <p:nvPr/>
            </p:nvGrpSpPr>
            <p:grpSpPr>
              <a:xfrm rot="18834351">
                <a:off x="5188587" y="5604202"/>
                <a:ext cx="549978" cy="551681"/>
                <a:chOff x="5188587" y="5604202"/>
                <a:chExt cx="549978" cy="551681"/>
              </a:xfrm>
            </p:grpSpPr>
            <p:sp>
              <p:nvSpPr>
                <p:cNvPr id="63" name="Freeform 68"/>
                <p:cNvSpPr>
                  <a:spLocks/>
                </p:cNvSpPr>
                <p:nvPr/>
              </p:nvSpPr>
              <p:spPr bwMode="auto">
                <a:xfrm>
                  <a:off x="5188587" y="5604202"/>
                  <a:ext cx="359274" cy="359274"/>
                </a:xfrm>
                <a:custGeom>
                  <a:avLst/>
                  <a:gdLst>
                    <a:gd name="T0" fmla="*/ 537 w 633"/>
                    <a:gd name="T1" fmla="*/ 631 h 631"/>
                    <a:gd name="T2" fmla="*/ 520 w 633"/>
                    <a:gd name="T3" fmla="*/ 628 h 631"/>
                    <a:gd name="T4" fmla="*/ 504 w 633"/>
                    <a:gd name="T5" fmla="*/ 621 h 631"/>
                    <a:gd name="T6" fmla="*/ 490 w 633"/>
                    <a:gd name="T7" fmla="*/ 613 h 631"/>
                    <a:gd name="T8" fmla="*/ 26 w 633"/>
                    <a:gd name="T9" fmla="*/ 149 h 631"/>
                    <a:gd name="T10" fmla="*/ 15 w 633"/>
                    <a:gd name="T11" fmla="*/ 135 h 631"/>
                    <a:gd name="T12" fmla="*/ 7 w 633"/>
                    <a:gd name="T13" fmla="*/ 120 h 631"/>
                    <a:gd name="T14" fmla="*/ 1 w 633"/>
                    <a:gd name="T15" fmla="*/ 104 h 631"/>
                    <a:gd name="T16" fmla="*/ 0 w 633"/>
                    <a:gd name="T17" fmla="*/ 87 h 631"/>
                    <a:gd name="T18" fmla="*/ 1 w 633"/>
                    <a:gd name="T19" fmla="*/ 71 h 631"/>
                    <a:gd name="T20" fmla="*/ 7 w 633"/>
                    <a:gd name="T21" fmla="*/ 53 h 631"/>
                    <a:gd name="T22" fmla="*/ 15 w 633"/>
                    <a:gd name="T23" fmla="*/ 39 h 631"/>
                    <a:gd name="T24" fmla="*/ 26 w 633"/>
                    <a:gd name="T25" fmla="*/ 24 h 631"/>
                    <a:gd name="T26" fmla="*/ 39 w 633"/>
                    <a:gd name="T27" fmla="*/ 14 h 631"/>
                    <a:gd name="T28" fmla="*/ 55 w 633"/>
                    <a:gd name="T29" fmla="*/ 6 h 631"/>
                    <a:gd name="T30" fmla="*/ 71 w 633"/>
                    <a:gd name="T31" fmla="*/ 1 h 631"/>
                    <a:gd name="T32" fmla="*/ 88 w 633"/>
                    <a:gd name="T33" fmla="*/ 0 h 631"/>
                    <a:gd name="T34" fmla="*/ 104 w 633"/>
                    <a:gd name="T35" fmla="*/ 1 h 631"/>
                    <a:gd name="T36" fmla="*/ 120 w 633"/>
                    <a:gd name="T37" fmla="*/ 6 h 631"/>
                    <a:gd name="T38" fmla="*/ 136 w 633"/>
                    <a:gd name="T39" fmla="*/ 14 h 631"/>
                    <a:gd name="T40" fmla="*/ 149 w 633"/>
                    <a:gd name="T41" fmla="*/ 24 h 631"/>
                    <a:gd name="T42" fmla="*/ 613 w 633"/>
                    <a:gd name="T43" fmla="*/ 489 h 631"/>
                    <a:gd name="T44" fmla="*/ 623 w 633"/>
                    <a:gd name="T45" fmla="*/ 504 h 631"/>
                    <a:gd name="T46" fmla="*/ 629 w 633"/>
                    <a:gd name="T47" fmla="*/ 520 h 631"/>
                    <a:gd name="T48" fmla="*/ 633 w 633"/>
                    <a:gd name="T49" fmla="*/ 536 h 631"/>
                    <a:gd name="T50" fmla="*/ 633 w 633"/>
                    <a:gd name="T51" fmla="*/ 553 h 631"/>
                    <a:gd name="T52" fmla="*/ 629 w 633"/>
                    <a:gd name="T53" fmla="*/ 569 h 631"/>
                    <a:gd name="T54" fmla="*/ 623 w 633"/>
                    <a:gd name="T55" fmla="*/ 585 h 631"/>
                    <a:gd name="T56" fmla="*/ 613 w 633"/>
                    <a:gd name="T57" fmla="*/ 599 h 631"/>
                    <a:gd name="T58" fmla="*/ 601 w 633"/>
                    <a:gd name="T59" fmla="*/ 613 h 631"/>
                    <a:gd name="T60" fmla="*/ 587 w 633"/>
                    <a:gd name="T61" fmla="*/ 621 h 631"/>
                    <a:gd name="T62" fmla="*/ 571 w 633"/>
                    <a:gd name="T63" fmla="*/ 628 h 631"/>
                    <a:gd name="T64" fmla="*/ 553 w 633"/>
                    <a:gd name="T65" fmla="*/ 631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33" h="631">
                      <a:moveTo>
                        <a:pt x="545" y="631"/>
                      </a:moveTo>
                      <a:lnTo>
                        <a:pt x="537" y="631"/>
                      </a:lnTo>
                      <a:lnTo>
                        <a:pt x="529" y="630"/>
                      </a:lnTo>
                      <a:lnTo>
                        <a:pt x="520" y="628"/>
                      </a:lnTo>
                      <a:lnTo>
                        <a:pt x="513" y="626"/>
                      </a:lnTo>
                      <a:lnTo>
                        <a:pt x="504" y="621"/>
                      </a:lnTo>
                      <a:lnTo>
                        <a:pt x="497" y="617"/>
                      </a:lnTo>
                      <a:lnTo>
                        <a:pt x="490" y="613"/>
                      </a:lnTo>
                      <a:lnTo>
                        <a:pt x="484" y="607"/>
                      </a:lnTo>
                      <a:lnTo>
                        <a:pt x="26" y="149"/>
                      </a:lnTo>
                      <a:lnTo>
                        <a:pt x="20" y="142"/>
                      </a:lnTo>
                      <a:lnTo>
                        <a:pt x="15" y="135"/>
                      </a:lnTo>
                      <a:lnTo>
                        <a:pt x="10" y="127"/>
                      </a:lnTo>
                      <a:lnTo>
                        <a:pt x="7" y="120"/>
                      </a:lnTo>
                      <a:lnTo>
                        <a:pt x="4" y="111"/>
                      </a:lnTo>
                      <a:lnTo>
                        <a:pt x="1" y="104"/>
                      </a:lnTo>
                      <a:lnTo>
                        <a:pt x="0" y="95"/>
                      </a:lnTo>
                      <a:lnTo>
                        <a:pt x="0" y="87"/>
                      </a:lnTo>
                      <a:lnTo>
                        <a:pt x="0" y="78"/>
                      </a:lnTo>
                      <a:lnTo>
                        <a:pt x="1" y="71"/>
                      </a:lnTo>
                      <a:lnTo>
                        <a:pt x="4" y="62"/>
                      </a:lnTo>
                      <a:lnTo>
                        <a:pt x="7" y="53"/>
                      </a:lnTo>
                      <a:lnTo>
                        <a:pt x="10" y="46"/>
                      </a:lnTo>
                      <a:lnTo>
                        <a:pt x="15" y="39"/>
                      </a:lnTo>
                      <a:lnTo>
                        <a:pt x="20" y="32"/>
                      </a:lnTo>
                      <a:lnTo>
                        <a:pt x="26" y="24"/>
                      </a:lnTo>
                      <a:lnTo>
                        <a:pt x="32" y="19"/>
                      </a:lnTo>
                      <a:lnTo>
                        <a:pt x="39" y="14"/>
                      </a:lnTo>
                      <a:lnTo>
                        <a:pt x="46" y="10"/>
                      </a:lnTo>
                      <a:lnTo>
                        <a:pt x="55" y="6"/>
                      </a:lnTo>
                      <a:lnTo>
                        <a:pt x="62" y="3"/>
                      </a:lnTo>
                      <a:lnTo>
                        <a:pt x="71" y="1"/>
                      </a:lnTo>
                      <a:lnTo>
                        <a:pt x="80" y="0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4" y="1"/>
                      </a:lnTo>
                      <a:lnTo>
                        <a:pt x="113" y="3"/>
                      </a:lnTo>
                      <a:lnTo>
                        <a:pt x="120" y="6"/>
                      </a:lnTo>
                      <a:lnTo>
                        <a:pt x="129" y="10"/>
                      </a:lnTo>
                      <a:lnTo>
                        <a:pt x="136" y="14"/>
                      </a:lnTo>
                      <a:lnTo>
                        <a:pt x="143" y="19"/>
                      </a:lnTo>
                      <a:lnTo>
                        <a:pt x="149" y="24"/>
                      </a:lnTo>
                      <a:lnTo>
                        <a:pt x="607" y="482"/>
                      </a:lnTo>
                      <a:lnTo>
                        <a:pt x="613" y="489"/>
                      </a:lnTo>
                      <a:lnTo>
                        <a:pt x="618" y="497"/>
                      </a:lnTo>
                      <a:lnTo>
                        <a:pt x="623" y="504"/>
                      </a:lnTo>
                      <a:lnTo>
                        <a:pt x="626" y="511"/>
                      </a:lnTo>
                      <a:lnTo>
                        <a:pt x="629" y="520"/>
                      </a:lnTo>
                      <a:lnTo>
                        <a:pt x="631" y="529"/>
                      </a:lnTo>
                      <a:lnTo>
                        <a:pt x="633" y="536"/>
                      </a:lnTo>
                      <a:lnTo>
                        <a:pt x="633" y="544"/>
                      </a:lnTo>
                      <a:lnTo>
                        <a:pt x="633" y="553"/>
                      </a:lnTo>
                      <a:lnTo>
                        <a:pt x="631" y="562"/>
                      </a:lnTo>
                      <a:lnTo>
                        <a:pt x="629" y="569"/>
                      </a:lnTo>
                      <a:lnTo>
                        <a:pt x="626" y="578"/>
                      </a:lnTo>
                      <a:lnTo>
                        <a:pt x="623" y="585"/>
                      </a:lnTo>
                      <a:lnTo>
                        <a:pt x="618" y="592"/>
                      </a:lnTo>
                      <a:lnTo>
                        <a:pt x="613" y="599"/>
                      </a:lnTo>
                      <a:lnTo>
                        <a:pt x="607" y="607"/>
                      </a:lnTo>
                      <a:lnTo>
                        <a:pt x="601" y="613"/>
                      </a:lnTo>
                      <a:lnTo>
                        <a:pt x="594" y="617"/>
                      </a:lnTo>
                      <a:lnTo>
                        <a:pt x="587" y="621"/>
                      </a:lnTo>
                      <a:lnTo>
                        <a:pt x="578" y="626"/>
                      </a:lnTo>
                      <a:lnTo>
                        <a:pt x="571" y="628"/>
                      </a:lnTo>
                      <a:lnTo>
                        <a:pt x="562" y="630"/>
                      </a:lnTo>
                      <a:lnTo>
                        <a:pt x="553" y="631"/>
                      </a:lnTo>
                      <a:lnTo>
                        <a:pt x="545" y="63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Freeform 69"/>
                <p:cNvSpPr>
                  <a:spLocks/>
                </p:cNvSpPr>
                <p:nvPr/>
              </p:nvSpPr>
              <p:spPr bwMode="auto">
                <a:xfrm>
                  <a:off x="5294155" y="5709771"/>
                  <a:ext cx="444410" cy="446112"/>
                </a:xfrm>
                <a:custGeom>
                  <a:avLst/>
                  <a:gdLst>
                    <a:gd name="T0" fmla="*/ 18 w 785"/>
                    <a:gd name="T1" fmla="*/ 523 h 786"/>
                    <a:gd name="T2" fmla="*/ 13 w 785"/>
                    <a:gd name="T3" fmla="*/ 528 h 786"/>
                    <a:gd name="T4" fmla="*/ 9 w 785"/>
                    <a:gd name="T5" fmla="*/ 534 h 786"/>
                    <a:gd name="T6" fmla="*/ 5 w 785"/>
                    <a:gd name="T7" fmla="*/ 540 h 786"/>
                    <a:gd name="T8" fmla="*/ 3 w 785"/>
                    <a:gd name="T9" fmla="*/ 546 h 786"/>
                    <a:gd name="T10" fmla="*/ 0 w 785"/>
                    <a:gd name="T11" fmla="*/ 552 h 786"/>
                    <a:gd name="T12" fmla="*/ 0 w 785"/>
                    <a:gd name="T13" fmla="*/ 557 h 786"/>
                    <a:gd name="T14" fmla="*/ 0 w 785"/>
                    <a:gd name="T15" fmla="*/ 563 h 786"/>
                    <a:gd name="T16" fmla="*/ 2 w 785"/>
                    <a:gd name="T17" fmla="*/ 568 h 786"/>
                    <a:gd name="T18" fmla="*/ 3 w 785"/>
                    <a:gd name="T19" fmla="*/ 573 h 786"/>
                    <a:gd name="T20" fmla="*/ 6 w 785"/>
                    <a:gd name="T21" fmla="*/ 578 h 786"/>
                    <a:gd name="T22" fmla="*/ 9 w 785"/>
                    <a:gd name="T23" fmla="*/ 582 h 786"/>
                    <a:gd name="T24" fmla="*/ 13 w 785"/>
                    <a:gd name="T25" fmla="*/ 586 h 786"/>
                    <a:gd name="T26" fmla="*/ 19 w 785"/>
                    <a:gd name="T27" fmla="*/ 591 h 786"/>
                    <a:gd name="T28" fmla="*/ 25 w 785"/>
                    <a:gd name="T29" fmla="*/ 594 h 786"/>
                    <a:gd name="T30" fmla="*/ 32 w 785"/>
                    <a:gd name="T31" fmla="*/ 597 h 786"/>
                    <a:gd name="T32" fmla="*/ 39 w 785"/>
                    <a:gd name="T33" fmla="*/ 599 h 786"/>
                    <a:gd name="T34" fmla="*/ 726 w 785"/>
                    <a:gd name="T35" fmla="*/ 783 h 786"/>
                    <a:gd name="T36" fmla="*/ 735 w 785"/>
                    <a:gd name="T37" fmla="*/ 785 h 786"/>
                    <a:gd name="T38" fmla="*/ 742 w 785"/>
                    <a:gd name="T39" fmla="*/ 786 h 786"/>
                    <a:gd name="T40" fmla="*/ 748 w 785"/>
                    <a:gd name="T41" fmla="*/ 786 h 786"/>
                    <a:gd name="T42" fmla="*/ 755 w 785"/>
                    <a:gd name="T43" fmla="*/ 785 h 786"/>
                    <a:gd name="T44" fmla="*/ 761 w 785"/>
                    <a:gd name="T45" fmla="*/ 783 h 786"/>
                    <a:gd name="T46" fmla="*/ 767 w 785"/>
                    <a:gd name="T47" fmla="*/ 782 h 786"/>
                    <a:gd name="T48" fmla="*/ 771 w 785"/>
                    <a:gd name="T49" fmla="*/ 779 h 786"/>
                    <a:gd name="T50" fmla="*/ 775 w 785"/>
                    <a:gd name="T51" fmla="*/ 775 h 786"/>
                    <a:gd name="T52" fmla="*/ 778 w 785"/>
                    <a:gd name="T53" fmla="*/ 770 h 786"/>
                    <a:gd name="T54" fmla="*/ 781 w 785"/>
                    <a:gd name="T55" fmla="*/ 766 h 786"/>
                    <a:gd name="T56" fmla="*/ 784 w 785"/>
                    <a:gd name="T57" fmla="*/ 762 h 786"/>
                    <a:gd name="T58" fmla="*/ 785 w 785"/>
                    <a:gd name="T59" fmla="*/ 754 h 786"/>
                    <a:gd name="T60" fmla="*/ 785 w 785"/>
                    <a:gd name="T61" fmla="*/ 749 h 786"/>
                    <a:gd name="T62" fmla="*/ 785 w 785"/>
                    <a:gd name="T63" fmla="*/ 741 h 786"/>
                    <a:gd name="T64" fmla="*/ 785 w 785"/>
                    <a:gd name="T65" fmla="*/ 734 h 786"/>
                    <a:gd name="T66" fmla="*/ 782 w 785"/>
                    <a:gd name="T67" fmla="*/ 727 h 786"/>
                    <a:gd name="T68" fmla="*/ 599 w 785"/>
                    <a:gd name="T69" fmla="*/ 39 h 786"/>
                    <a:gd name="T70" fmla="*/ 597 w 785"/>
                    <a:gd name="T71" fmla="*/ 32 h 786"/>
                    <a:gd name="T72" fmla="*/ 594 w 785"/>
                    <a:gd name="T73" fmla="*/ 24 h 786"/>
                    <a:gd name="T74" fmla="*/ 590 w 785"/>
                    <a:gd name="T75" fmla="*/ 19 h 786"/>
                    <a:gd name="T76" fmla="*/ 587 w 785"/>
                    <a:gd name="T77" fmla="*/ 14 h 786"/>
                    <a:gd name="T78" fmla="*/ 583 w 785"/>
                    <a:gd name="T79" fmla="*/ 10 h 786"/>
                    <a:gd name="T80" fmla="*/ 578 w 785"/>
                    <a:gd name="T81" fmla="*/ 6 h 786"/>
                    <a:gd name="T82" fmla="*/ 572 w 785"/>
                    <a:gd name="T83" fmla="*/ 3 h 786"/>
                    <a:gd name="T84" fmla="*/ 568 w 785"/>
                    <a:gd name="T85" fmla="*/ 1 h 786"/>
                    <a:gd name="T86" fmla="*/ 562 w 785"/>
                    <a:gd name="T87" fmla="*/ 0 h 786"/>
                    <a:gd name="T88" fmla="*/ 557 w 785"/>
                    <a:gd name="T89" fmla="*/ 0 h 786"/>
                    <a:gd name="T90" fmla="*/ 551 w 785"/>
                    <a:gd name="T91" fmla="*/ 1 h 786"/>
                    <a:gd name="T92" fmla="*/ 545 w 785"/>
                    <a:gd name="T93" fmla="*/ 3 h 786"/>
                    <a:gd name="T94" fmla="*/ 539 w 785"/>
                    <a:gd name="T95" fmla="*/ 6 h 786"/>
                    <a:gd name="T96" fmla="*/ 533 w 785"/>
                    <a:gd name="T97" fmla="*/ 8 h 786"/>
                    <a:gd name="T98" fmla="*/ 528 w 785"/>
                    <a:gd name="T99" fmla="*/ 13 h 786"/>
                    <a:gd name="T100" fmla="*/ 522 w 785"/>
                    <a:gd name="T101" fmla="*/ 19 h 786"/>
                    <a:gd name="T102" fmla="*/ 18 w 785"/>
                    <a:gd name="T103" fmla="*/ 523 h 7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85" h="786">
                      <a:moveTo>
                        <a:pt x="18" y="523"/>
                      </a:moveTo>
                      <a:lnTo>
                        <a:pt x="13" y="528"/>
                      </a:lnTo>
                      <a:lnTo>
                        <a:pt x="9" y="534"/>
                      </a:lnTo>
                      <a:lnTo>
                        <a:pt x="5" y="540"/>
                      </a:lnTo>
                      <a:lnTo>
                        <a:pt x="3" y="546"/>
                      </a:lnTo>
                      <a:lnTo>
                        <a:pt x="0" y="552"/>
                      </a:lnTo>
                      <a:lnTo>
                        <a:pt x="0" y="557"/>
                      </a:lnTo>
                      <a:lnTo>
                        <a:pt x="0" y="563"/>
                      </a:lnTo>
                      <a:lnTo>
                        <a:pt x="2" y="568"/>
                      </a:lnTo>
                      <a:lnTo>
                        <a:pt x="3" y="573"/>
                      </a:lnTo>
                      <a:lnTo>
                        <a:pt x="6" y="578"/>
                      </a:lnTo>
                      <a:lnTo>
                        <a:pt x="9" y="582"/>
                      </a:lnTo>
                      <a:lnTo>
                        <a:pt x="13" y="586"/>
                      </a:lnTo>
                      <a:lnTo>
                        <a:pt x="19" y="591"/>
                      </a:lnTo>
                      <a:lnTo>
                        <a:pt x="25" y="594"/>
                      </a:lnTo>
                      <a:lnTo>
                        <a:pt x="32" y="597"/>
                      </a:lnTo>
                      <a:lnTo>
                        <a:pt x="39" y="599"/>
                      </a:lnTo>
                      <a:lnTo>
                        <a:pt x="726" y="783"/>
                      </a:lnTo>
                      <a:lnTo>
                        <a:pt x="735" y="785"/>
                      </a:lnTo>
                      <a:lnTo>
                        <a:pt x="742" y="786"/>
                      </a:lnTo>
                      <a:lnTo>
                        <a:pt x="748" y="786"/>
                      </a:lnTo>
                      <a:lnTo>
                        <a:pt x="755" y="785"/>
                      </a:lnTo>
                      <a:lnTo>
                        <a:pt x="761" y="783"/>
                      </a:lnTo>
                      <a:lnTo>
                        <a:pt x="767" y="782"/>
                      </a:lnTo>
                      <a:lnTo>
                        <a:pt x="771" y="779"/>
                      </a:lnTo>
                      <a:lnTo>
                        <a:pt x="775" y="775"/>
                      </a:lnTo>
                      <a:lnTo>
                        <a:pt x="778" y="770"/>
                      </a:lnTo>
                      <a:lnTo>
                        <a:pt x="781" y="766"/>
                      </a:lnTo>
                      <a:lnTo>
                        <a:pt x="784" y="762"/>
                      </a:lnTo>
                      <a:lnTo>
                        <a:pt x="785" y="754"/>
                      </a:lnTo>
                      <a:lnTo>
                        <a:pt x="785" y="749"/>
                      </a:lnTo>
                      <a:lnTo>
                        <a:pt x="785" y="741"/>
                      </a:lnTo>
                      <a:lnTo>
                        <a:pt x="785" y="734"/>
                      </a:lnTo>
                      <a:lnTo>
                        <a:pt x="782" y="727"/>
                      </a:lnTo>
                      <a:lnTo>
                        <a:pt x="599" y="39"/>
                      </a:lnTo>
                      <a:lnTo>
                        <a:pt x="597" y="32"/>
                      </a:lnTo>
                      <a:lnTo>
                        <a:pt x="594" y="24"/>
                      </a:lnTo>
                      <a:lnTo>
                        <a:pt x="590" y="19"/>
                      </a:lnTo>
                      <a:lnTo>
                        <a:pt x="587" y="14"/>
                      </a:lnTo>
                      <a:lnTo>
                        <a:pt x="583" y="10"/>
                      </a:lnTo>
                      <a:lnTo>
                        <a:pt x="578" y="6"/>
                      </a:lnTo>
                      <a:lnTo>
                        <a:pt x="572" y="3"/>
                      </a:lnTo>
                      <a:lnTo>
                        <a:pt x="568" y="1"/>
                      </a:lnTo>
                      <a:lnTo>
                        <a:pt x="562" y="0"/>
                      </a:lnTo>
                      <a:lnTo>
                        <a:pt x="557" y="0"/>
                      </a:lnTo>
                      <a:lnTo>
                        <a:pt x="551" y="1"/>
                      </a:lnTo>
                      <a:lnTo>
                        <a:pt x="545" y="3"/>
                      </a:lnTo>
                      <a:lnTo>
                        <a:pt x="539" y="6"/>
                      </a:lnTo>
                      <a:lnTo>
                        <a:pt x="533" y="8"/>
                      </a:lnTo>
                      <a:lnTo>
                        <a:pt x="528" y="13"/>
                      </a:lnTo>
                      <a:lnTo>
                        <a:pt x="522" y="19"/>
                      </a:lnTo>
                      <a:lnTo>
                        <a:pt x="18" y="52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5" name="TextBox 64"/>
            <p:cNvSpPr txBox="1"/>
            <p:nvPr/>
          </p:nvSpPr>
          <p:spPr>
            <a:xfrm>
              <a:off x="947331" y="5763545"/>
              <a:ext cx="46000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/>
              <a:r>
                <a:rPr lang="ru-RU" sz="1100" i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ошибки в документах и формах учета валютных операций, нарушение процедуры их представления</a:t>
              </a:r>
              <a:endParaRPr lang="ru-RU" sz="1100" i="1" spc="-150" dirty="0"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47330" y="5399084"/>
              <a:ext cx="3147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ea typeface="Merriweather Bold" panose="02060503050406030704" pitchFamily="18" charset="-52"/>
                  <a:cs typeface="Open Sans" panose="020B0606030504020204" pitchFamily="34" charset="0"/>
                </a:rPr>
                <a:t>Контроль руководителя</a:t>
              </a:r>
              <a:endParaRPr lang="ru-RU" sz="2000" dirty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endParaRPr>
            </a:p>
          </p:txBody>
        </p:sp>
      </p:grpSp>
      <p:sp>
        <p:nvSpPr>
          <p:cNvPr id="6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0660" y="6631424"/>
            <a:ext cx="1968754" cy="226576"/>
          </a:xfrm>
        </p:spPr>
        <p:txBody>
          <a:bodyPr/>
          <a:lstStyle/>
          <a:p>
            <a:fld id="{26E6542A-CDDE-0A4D-9BEA-1CDB85DF59E6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0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таможенных органов</a:t>
            </a:r>
            <a:br>
              <a:rPr lang="ru-RU" dirty="0" smtClean="0"/>
            </a:br>
            <a:r>
              <a:rPr lang="ru-RU" dirty="0" smtClean="0"/>
              <a:t>по профилактике правонарушений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flipH="1">
            <a:off x="-97338" y="1953979"/>
            <a:ext cx="3680138" cy="4904021"/>
            <a:chOff x="5737311" y="1258795"/>
            <a:chExt cx="6575440" cy="7888519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 flipH="1">
              <a:off x="5737311" y="1258795"/>
              <a:ext cx="4869156" cy="7888519"/>
            </a:xfrm>
            <a:custGeom>
              <a:avLst/>
              <a:gdLst>
                <a:gd name="T0" fmla="*/ 1442 w 10179"/>
                <a:gd name="T1" fmla="*/ 6489 h 16491"/>
                <a:gd name="T2" fmla="*/ 1440 w 10179"/>
                <a:gd name="T3" fmla="*/ 5978 h 16491"/>
                <a:gd name="T4" fmla="*/ 1447 w 10179"/>
                <a:gd name="T5" fmla="*/ 5652 h 16491"/>
                <a:gd name="T6" fmla="*/ 1467 w 10179"/>
                <a:gd name="T7" fmla="*/ 5319 h 16491"/>
                <a:gd name="T8" fmla="*/ 1501 w 10179"/>
                <a:gd name="T9" fmla="*/ 4982 h 16491"/>
                <a:gd name="T10" fmla="*/ 1556 w 10179"/>
                <a:gd name="T11" fmla="*/ 4647 h 16491"/>
                <a:gd name="T12" fmla="*/ 1637 w 10179"/>
                <a:gd name="T13" fmla="*/ 4318 h 16491"/>
                <a:gd name="T14" fmla="*/ 1745 w 10179"/>
                <a:gd name="T15" fmla="*/ 3998 h 16491"/>
                <a:gd name="T16" fmla="*/ 1889 w 10179"/>
                <a:gd name="T17" fmla="*/ 3693 h 16491"/>
                <a:gd name="T18" fmla="*/ 2069 w 10179"/>
                <a:gd name="T19" fmla="*/ 3407 h 16491"/>
                <a:gd name="T20" fmla="*/ 2293 w 10179"/>
                <a:gd name="T21" fmla="*/ 3146 h 16491"/>
                <a:gd name="T22" fmla="*/ 2483 w 10179"/>
                <a:gd name="T23" fmla="*/ 2975 h 16491"/>
                <a:gd name="T24" fmla="*/ 2696 w 10179"/>
                <a:gd name="T25" fmla="*/ 2819 h 16491"/>
                <a:gd name="T26" fmla="*/ 2931 w 10179"/>
                <a:gd name="T27" fmla="*/ 2681 h 16491"/>
                <a:gd name="T28" fmla="*/ 3189 w 10179"/>
                <a:gd name="T29" fmla="*/ 2559 h 16491"/>
                <a:gd name="T30" fmla="*/ 3470 w 10179"/>
                <a:gd name="T31" fmla="*/ 2455 h 16491"/>
                <a:gd name="T32" fmla="*/ 3772 w 10179"/>
                <a:gd name="T33" fmla="*/ 2367 h 16491"/>
                <a:gd name="T34" fmla="*/ 4097 w 10179"/>
                <a:gd name="T35" fmla="*/ 2296 h 16491"/>
                <a:gd name="T36" fmla="*/ 4444 w 10179"/>
                <a:gd name="T37" fmla="*/ 2243 h 16491"/>
                <a:gd name="T38" fmla="*/ 4812 w 10179"/>
                <a:gd name="T39" fmla="*/ 2206 h 16491"/>
                <a:gd name="T40" fmla="*/ 5202 w 10179"/>
                <a:gd name="T41" fmla="*/ 2185 h 16491"/>
                <a:gd name="T42" fmla="*/ 8216 w 10179"/>
                <a:gd name="T43" fmla="*/ 2182 h 16491"/>
                <a:gd name="T44" fmla="*/ 10179 w 10179"/>
                <a:gd name="T45" fmla="*/ 1463 h 16491"/>
                <a:gd name="T46" fmla="*/ 8216 w 10179"/>
                <a:gd name="T47" fmla="*/ 744 h 16491"/>
                <a:gd name="T48" fmla="*/ 5129 w 10179"/>
                <a:gd name="T49" fmla="*/ 749 h 16491"/>
                <a:gd name="T50" fmla="*/ 4629 w 10179"/>
                <a:gd name="T51" fmla="*/ 778 h 16491"/>
                <a:gd name="T52" fmla="*/ 4155 w 10179"/>
                <a:gd name="T53" fmla="*/ 831 h 16491"/>
                <a:gd name="T54" fmla="*/ 3706 w 10179"/>
                <a:gd name="T55" fmla="*/ 909 h 16491"/>
                <a:gd name="T56" fmla="*/ 3281 w 10179"/>
                <a:gd name="T57" fmla="*/ 1011 h 16491"/>
                <a:gd name="T58" fmla="*/ 2881 w 10179"/>
                <a:gd name="T59" fmla="*/ 1138 h 16491"/>
                <a:gd name="T60" fmla="*/ 2508 w 10179"/>
                <a:gd name="T61" fmla="*/ 1288 h 16491"/>
                <a:gd name="T62" fmla="*/ 2159 w 10179"/>
                <a:gd name="T63" fmla="*/ 1464 h 16491"/>
                <a:gd name="T64" fmla="*/ 1837 w 10179"/>
                <a:gd name="T65" fmla="*/ 1662 h 16491"/>
                <a:gd name="T66" fmla="*/ 1540 w 10179"/>
                <a:gd name="T67" fmla="*/ 1886 h 16491"/>
                <a:gd name="T68" fmla="*/ 1270 w 10179"/>
                <a:gd name="T69" fmla="*/ 2134 h 16491"/>
                <a:gd name="T70" fmla="*/ 938 w 10179"/>
                <a:gd name="T71" fmla="*/ 2515 h 16491"/>
                <a:gd name="T72" fmla="*/ 670 w 10179"/>
                <a:gd name="T73" fmla="*/ 2918 h 16491"/>
                <a:gd name="T74" fmla="*/ 458 w 10179"/>
                <a:gd name="T75" fmla="*/ 3338 h 16491"/>
                <a:gd name="T76" fmla="*/ 295 w 10179"/>
                <a:gd name="T77" fmla="*/ 3769 h 16491"/>
                <a:gd name="T78" fmla="*/ 177 w 10179"/>
                <a:gd name="T79" fmla="*/ 4206 h 16491"/>
                <a:gd name="T80" fmla="*/ 94 w 10179"/>
                <a:gd name="T81" fmla="*/ 4642 h 16491"/>
                <a:gd name="T82" fmla="*/ 42 w 10179"/>
                <a:gd name="T83" fmla="*/ 5072 h 16491"/>
                <a:gd name="T84" fmla="*/ 13 w 10179"/>
                <a:gd name="T85" fmla="*/ 5489 h 16491"/>
                <a:gd name="T86" fmla="*/ 1 w 10179"/>
                <a:gd name="T87" fmla="*/ 5890 h 16491"/>
                <a:gd name="T88" fmla="*/ 1 w 10179"/>
                <a:gd name="T89" fmla="*/ 6503 h 16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9" h="16491">
                  <a:moveTo>
                    <a:pt x="2" y="16491"/>
                  </a:moveTo>
                  <a:lnTo>
                    <a:pt x="1442" y="16491"/>
                  </a:lnTo>
                  <a:lnTo>
                    <a:pt x="1442" y="6489"/>
                  </a:lnTo>
                  <a:lnTo>
                    <a:pt x="1440" y="6290"/>
                  </a:lnTo>
                  <a:lnTo>
                    <a:pt x="1440" y="6083"/>
                  </a:lnTo>
                  <a:lnTo>
                    <a:pt x="1440" y="5978"/>
                  </a:lnTo>
                  <a:lnTo>
                    <a:pt x="1442" y="5871"/>
                  </a:lnTo>
                  <a:lnTo>
                    <a:pt x="1444" y="5762"/>
                  </a:lnTo>
                  <a:lnTo>
                    <a:pt x="1447" y="5652"/>
                  </a:lnTo>
                  <a:lnTo>
                    <a:pt x="1452" y="5542"/>
                  </a:lnTo>
                  <a:lnTo>
                    <a:pt x="1458" y="5431"/>
                  </a:lnTo>
                  <a:lnTo>
                    <a:pt x="1467" y="5319"/>
                  </a:lnTo>
                  <a:lnTo>
                    <a:pt x="1476" y="5207"/>
                  </a:lnTo>
                  <a:lnTo>
                    <a:pt x="1487" y="5095"/>
                  </a:lnTo>
                  <a:lnTo>
                    <a:pt x="1501" y="4982"/>
                  </a:lnTo>
                  <a:lnTo>
                    <a:pt x="1517" y="4871"/>
                  </a:lnTo>
                  <a:lnTo>
                    <a:pt x="1536" y="4759"/>
                  </a:lnTo>
                  <a:lnTo>
                    <a:pt x="1556" y="4647"/>
                  </a:lnTo>
                  <a:lnTo>
                    <a:pt x="1580" y="4536"/>
                  </a:lnTo>
                  <a:lnTo>
                    <a:pt x="1607" y="4427"/>
                  </a:lnTo>
                  <a:lnTo>
                    <a:pt x="1637" y="4318"/>
                  </a:lnTo>
                  <a:lnTo>
                    <a:pt x="1670" y="4209"/>
                  </a:lnTo>
                  <a:lnTo>
                    <a:pt x="1706" y="4103"/>
                  </a:lnTo>
                  <a:lnTo>
                    <a:pt x="1745" y="3998"/>
                  </a:lnTo>
                  <a:lnTo>
                    <a:pt x="1790" y="3894"/>
                  </a:lnTo>
                  <a:lnTo>
                    <a:pt x="1837" y="3793"/>
                  </a:lnTo>
                  <a:lnTo>
                    <a:pt x="1889" y="3693"/>
                  </a:lnTo>
                  <a:lnTo>
                    <a:pt x="1944" y="3595"/>
                  </a:lnTo>
                  <a:lnTo>
                    <a:pt x="2004" y="3500"/>
                  </a:lnTo>
                  <a:lnTo>
                    <a:pt x="2069" y="3407"/>
                  </a:lnTo>
                  <a:lnTo>
                    <a:pt x="2139" y="3317"/>
                  </a:lnTo>
                  <a:lnTo>
                    <a:pt x="2214" y="3230"/>
                  </a:lnTo>
                  <a:lnTo>
                    <a:pt x="2293" y="3146"/>
                  </a:lnTo>
                  <a:lnTo>
                    <a:pt x="2354" y="3087"/>
                  </a:lnTo>
                  <a:lnTo>
                    <a:pt x="2417" y="3029"/>
                  </a:lnTo>
                  <a:lnTo>
                    <a:pt x="2483" y="2975"/>
                  </a:lnTo>
                  <a:lnTo>
                    <a:pt x="2551" y="2921"/>
                  </a:lnTo>
                  <a:lnTo>
                    <a:pt x="2622" y="2869"/>
                  </a:lnTo>
                  <a:lnTo>
                    <a:pt x="2696" y="2819"/>
                  </a:lnTo>
                  <a:lnTo>
                    <a:pt x="2771" y="2772"/>
                  </a:lnTo>
                  <a:lnTo>
                    <a:pt x="2850" y="2725"/>
                  </a:lnTo>
                  <a:lnTo>
                    <a:pt x="2931" y="2681"/>
                  </a:lnTo>
                  <a:lnTo>
                    <a:pt x="3014" y="2639"/>
                  </a:lnTo>
                  <a:lnTo>
                    <a:pt x="3100" y="2598"/>
                  </a:lnTo>
                  <a:lnTo>
                    <a:pt x="3189" y="2559"/>
                  </a:lnTo>
                  <a:lnTo>
                    <a:pt x="3280" y="2523"/>
                  </a:lnTo>
                  <a:lnTo>
                    <a:pt x="3374" y="2488"/>
                  </a:lnTo>
                  <a:lnTo>
                    <a:pt x="3470" y="2455"/>
                  </a:lnTo>
                  <a:lnTo>
                    <a:pt x="3568" y="2424"/>
                  </a:lnTo>
                  <a:lnTo>
                    <a:pt x="3669" y="2394"/>
                  </a:lnTo>
                  <a:lnTo>
                    <a:pt x="3772" y="2367"/>
                  </a:lnTo>
                  <a:lnTo>
                    <a:pt x="3878" y="2342"/>
                  </a:lnTo>
                  <a:lnTo>
                    <a:pt x="3987" y="2318"/>
                  </a:lnTo>
                  <a:lnTo>
                    <a:pt x="4097" y="2296"/>
                  </a:lnTo>
                  <a:lnTo>
                    <a:pt x="4210" y="2277"/>
                  </a:lnTo>
                  <a:lnTo>
                    <a:pt x="4326" y="2258"/>
                  </a:lnTo>
                  <a:lnTo>
                    <a:pt x="4444" y="2243"/>
                  </a:lnTo>
                  <a:lnTo>
                    <a:pt x="4564" y="2228"/>
                  </a:lnTo>
                  <a:lnTo>
                    <a:pt x="4687" y="2216"/>
                  </a:lnTo>
                  <a:lnTo>
                    <a:pt x="4812" y="2206"/>
                  </a:lnTo>
                  <a:lnTo>
                    <a:pt x="4940" y="2197"/>
                  </a:lnTo>
                  <a:lnTo>
                    <a:pt x="5070" y="2190"/>
                  </a:lnTo>
                  <a:lnTo>
                    <a:pt x="5202" y="2185"/>
                  </a:lnTo>
                  <a:lnTo>
                    <a:pt x="5337" y="2183"/>
                  </a:lnTo>
                  <a:lnTo>
                    <a:pt x="5475" y="2182"/>
                  </a:lnTo>
                  <a:lnTo>
                    <a:pt x="8216" y="2182"/>
                  </a:lnTo>
                  <a:lnTo>
                    <a:pt x="7471" y="2925"/>
                  </a:lnTo>
                  <a:lnTo>
                    <a:pt x="8715" y="2925"/>
                  </a:lnTo>
                  <a:lnTo>
                    <a:pt x="10179" y="1463"/>
                  </a:lnTo>
                  <a:lnTo>
                    <a:pt x="8715" y="0"/>
                  </a:lnTo>
                  <a:lnTo>
                    <a:pt x="7471" y="0"/>
                  </a:lnTo>
                  <a:lnTo>
                    <a:pt x="8216" y="744"/>
                  </a:lnTo>
                  <a:lnTo>
                    <a:pt x="5475" y="744"/>
                  </a:lnTo>
                  <a:lnTo>
                    <a:pt x="5300" y="745"/>
                  </a:lnTo>
                  <a:lnTo>
                    <a:pt x="5129" y="749"/>
                  </a:lnTo>
                  <a:lnTo>
                    <a:pt x="4960" y="757"/>
                  </a:lnTo>
                  <a:lnTo>
                    <a:pt x="4793" y="766"/>
                  </a:lnTo>
                  <a:lnTo>
                    <a:pt x="4629" y="778"/>
                  </a:lnTo>
                  <a:lnTo>
                    <a:pt x="4468" y="793"/>
                  </a:lnTo>
                  <a:lnTo>
                    <a:pt x="4311" y="811"/>
                  </a:lnTo>
                  <a:lnTo>
                    <a:pt x="4155" y="831"/>
                  </a:lnTo>
                  <a:lnTo>
                    <a:pt x="4003" y="854"/>
                  </a:lnTo>
                  <a:lnTo>
                    <a:pt x="3852" y="880"/>
                  </a:lnTo>
                  <a:lnTo>
                    <a:pt x="3706" y="909"/>
                  </a:lnTo>
                  <a:lnTo>
                    <a:pt x="3561" y="940"/>
                  </a:lnTo>
                  <a:lnTo>
                    <a:pt x="3420" y="974"/>
                  </a:lnTo>
                  <a:lnTo>
                    <a:pt x="3281" y="1011"/>
                  </a:lnTo>
                  <a:lnTo>
                    <a:pt x="3146" y="1050"/>
                  </a:lnTo>
                  <a:lnTo>
                    <a:pt x="3012" y="1093"/>
                  </a:lnTo>
                  <a:lnTo>
                    <a:pt x="2881" y="1138"/>
                  </a:lnTo>
                  <a:lnTo>
                    <a:pt x="2754" y="1185"/>
                  </a:lnTo>
                  <a:lnTo>
                    <a:pt x="2630" y="1236"/>
                  </a:lnTo>
                  <a:lnTo>
                    <a:pt x="2508" y="1288"/>
                  </a:lnTo>
                  <a:lnTo>
                    <a:pt x="2389" y="1344"/>
                  </a:lnTo>
                  <a:lnTo>
                    <a:pt x="2273" y="1403"/>
                  </a:lnTo>
                  <a:lnTo>
                    <a:pt x="2159" y="1464"/>
                  </a:lnTo>
                  <a:lnTo>
                    <a:pt x="2050" y="1527"/>
                  </a:lnTo>
                  <a:lnTo>
                    <a:pt x="1941" y="1593"/>
                  </a:lnTo>
                  <a:lnTo>
                    <a:pt x="1837" y="1662"/>
                  </a:lnTo>
                  <a:lnTo>
                    <a:pt x="1735" y="1735"/>
                  </a:lnTo>
                  <a:lnTo>
                    <a:pt x="1636" y="1809"/>
                  </a:lnTo>
                  <a:lnTo>
                    <a:pt x="1540" y="1886"/>
                  </a:lnTo>
                  <a:lnTo>
                    <a:pt x="1447" y="1967"/>
                  </a:lnTo>
                  <a:lnTo>
                    <a:pt x="1357" y="2049"/>
                  </a:lnTo>
                  <a:lnTo>
                    <a:pt x="1270" y="2134"/>
                  </a:lnTo>
                  <a:lnTo>
                    <a:pt x="1152" y="2258"/>
                  </a:lnTo>
                  <a:lnTo>
                    <a:pt x="1041" y="2385"/>
                  </a:lnTo>
                  <a:lnTo>
                    <a:pt x="938" y="2515"/>
                  </a:lnTo>
                  <a:lnTo>
                    <a:pt x="842" y="2647"/>
                  </a:lnTo>
                  <a:lnTo>
                    <a:pt x="754" y="2782"/>
                  </a:lnTo>
                  <a:lnTo>
                    <a:pt x="670" y="2918"/>
                  </a:lnTo>
                  <a:lnTo>
                    <a:pt x="594" y="3057"/>
                  </a:lnTo>
                  <a:lnTo>
                    <a:pt x="523" y="3197"/>
                  </a:lnTo>
                  <a:lnTo>
                    <a:pt x="458" y="3338"/>
                  </a:lnTo>
                  <a:lnTo>
                    <a:pt x="399" y="3481"/>
                  </a:lnTo>
                  <a:lnTo>
                    <a:pt x="345" y="3625"/>
                  </a:lnTo>
                  <a:lnTo>
                    <a:pt x="295" y="3769"/>
                  </a:lnTo>
                  <a:lnTo>
                    <a:pt x="251" y="3915"/>
                  </a:lnTo>
                  <a:lnTo>
                    <a:pt x="212" y="4060"/>
                  </a:lnTo>
                  <a:lnTo>
                    <a:pt x="177" y="4206"/>
                  </a:lnTo>
                  <a:lnTo>
                    <a:pt x="145" y="4352"/>
                  </a:lnTo>
                  <a:lnTo>
                    <a:pt x="118" y="4497"/>
                  </a:lnTo>
                  <a:lnTo>
                    <a:pt x="94" y="4642"/>
                  </a:lnTo>
                  <a:lnTo>
                    <a:pt x="74" y="4787"/>
                  </a:lnTo>
                  <a:lnTo>
                    <a:pt x="56" y="4930"/>
                  </a:lnTo>
                  <a:lnTo>
                    <a:pt x="42" y="5072"/>
                  </a:lnTo>
                  <a:lnTo>
                    <a:pt x="29" y="5213"/>
                  </a:lnTo>
                  <a:lnTo>
                    <a:pt x="20" y="5352"/>
                  </a:lnTo>
                  <a:lnTo>
                    <a:pt x="13" y="5489"/>
                  </a:lnTo>
                  <a:lnTo>
                    <a:pt x="8" y="5625"/>
                  </a:lnTo>
                  <a:lnTo>
                    <a:pt x="3" y="5759"/>
                  </a:lnTo>
                  <a:lnTo>
                    <a:pt x="1" y="5890"/>
                  </a:lnTo>
                  <a:lnTo>
                    <a:pt x="0" y="6019"/>
                  </a:lnTo>
                  <a:lnTo>
                    <a:pt x="0" y="6268"/>
                  </a:lnTo>
                  <a:lnTo>
                    <a:pt x="1" y="6503"/>
                  </a:lnTo>
                  <a:lnTo>
                    <a:pt x="2" y="16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5737312" y="2847405"/>
              <a:ext cx="5711534" cy="6299909"/>
            </a:xfrm>
            <a:custGeom>
              <a:avLst/>
              <a:gdLst>
                <a:gd name="T0" fmla="*/ 1441 w 11941"/>
                <a:gd name="T1" fmla="*/ 6489 h 13171"/>
                <a:gd name="T2" fmla="*/ 1440 w 11941"/>
                <a:gd name="T3" fmla="*/ 5978 h 13171"/>
                <a:gd name="T4" fmla="*/ 1448 w 11941"/>
                <a:gd name="T5" fmla="*/ 5652 h 13171"/>
                <a:gd name="T6" fmla="*/ 1466 w 11941"/>
                <a:gd name="T7" fmla="*/ 5319 h 13171"/>
                <a:gd name="T8" fmla="*/ 1501 w 11941"/>
                <a:gd name="T9" fmla="*/ 4983 h 13171"/>
                <a:gd name="T10" fmla="*/ 1557 w 11941"/>
                <a:gd name="T11" fmla="*/ 4647 h 13171"/>
                <a:gd name="T12" fmla="*/ 1636 w 11941"/>
                <a:gd name="T13" fmla="*/ 4317 h 13171"/>
                <a:gd name="T14" fmla="*/ 1746 w 11941"/>
                <a:gd name="T15" fmla="*/ 3998 h 13171"/>
                <a:gd name="T16" fmla="*/ 1889 w 11941"/>
                <a:gd name="T17" fmla="*/ 3693 h 13171"/>
                <a:gd name="T18" fmla="*/ 2070 w 11941"/>
                <a:gd name="T19" fmla="*/ 3407 h 13171"/>
                <a:gd name="T20" fmla="*/ 2293 w 11941"/>
                <a:gd name="T21" fmla="*/ 3146 h 13171"/>
                <a:gd name="T22" fmla="*/ 2483 w 11941"/>
                <a:gd name="T23" fmla="*/ 2974 h 13171"/>
                <a:gd name="T24" fmla="*/ 2695 w 11941"/>
                <a:gd name="T25" fmla="*/ 2820 h 13171"/>
                <a:gd name="T26" fmla="*/ 2931 w 11941"/>
                <a:gd name="T27" fmla="*/ 2681 h 13171"/>
                <a:gd name="T28" fmla="*/ 3189 w 11941"/>
                <a:gd name="T29" fmla="*/ 2560 h 13171"/>
                <a:gd name="T30" fmla="*/ 3469 w 11941"/>
                <a:gd name="T31" fmla="*/ 2455 h 13171"/>
                <a:gd name="T32" fmla="*/ 3772 w 11941"/>
                <a:gd name="T33" fmla="*/ 2367 h 13171"/>
                <a:gd name="T34" fmla="*/ 4097 w 11941"/>
                <a:gd name="T35" fmla="*/ 2296 h 13171"/>
                <a:gd name="T36" fmla="*/ 4444 w 11941"/>
                <a:gd name="T37" fmla="*/ 2243 h 13171"/>
                <a:gd name="T38" fmla="*/ 4813 w 11941"/>
                <a:gd name="T39" fmla="*/ 2206 h 13171"/>
                <a:gd name="T40" fmla="*/ 5203 w 11941"/>
                <a:gd name="T41" fmla="*/ 2186 h 13171"/>
                <a:gd name="T42" fmla="*/ 9978 w 11941"/>
                <a:gd name="T43" fmla="*/ 2182 h 13171"/>
                <a:gd name="T44" fmla="*/ 11941 w 11941"/>
                <a:gd name="T45" fmla="*/ 1462 h 13171"/>
                <a:gd name="T46" fmla="*/ 9978 w 11941"/>
                <a:gd name="T47" fmla="*/ 744 h 13171"/>
                <a:gd name="T48" fmla="*/ 5128 w 11941"/>
                <a:gd name="T49" fmla="*/ 749 h 13171"/>
                <a:gd name="T50" fmla="*/ 4630 w 11941"/>
                <a:gd name="T51" fmla="*/ 778 h 13171"/>
                <a:gd name="T52" fmla="*/ 4155 w 11941"/>
                <a:gd name="T53" fmla="*/ 832 h 13171"/>
                <a:gd name="T54" fmla="*/ 3705 w 11941"/>
                <a:gd name="T55" fmla="*/ 909 h 13171"/>
                <a:gd name="T56" fmla="*/ 3281 w 11941"/>
                <a:gd name="T57" fmla="*/ 1011 h 13171"/>
                <a:gd name="T58" fmla="*/ 2882 w 11941"/>
                <a:gd name="T59" fmla="*/ 1138 h 13171"/>
                <a:gd name="T60" fmla="*/ 2508 w 11941"/>
                <a:gd name="T61" fmla="*/ 1288 h 13171"/>
                <a:gd name="T62" fmla="*/ 2160 w 11941"/>
                <a:gd name="T63" fmla="*/ 1463 h 13171"/>
                <a:gd name="T64" fmla="*/ 1838 w 11941"/>
                <a:gd name="T65" fmla="*/ 1663 h 13171"/>
                <a:gd name="T66" fmla="*/ 1540 w 11941"/>
                <a:gd name="T67" fmla="*/ 1886 h 13171"/>
                <a:gd name="T68" fmla="*/ 1270 w 11941"/>
                <a:gd name="T69" fmla="*/ 2133 h 13171"/>
                <a:gd name="T70" fmla="*/ 939 w 11941"/>
                <a:gd name="T71" fmla="*/ 2515 h 13171"/>
                <a:gd name="T72" fmla="*/ 671 w 11941"/>
                <a:gd name="T73" fmla="*/ 2918 h 13171"/>
                <a:gd name="T74" fmla="*/ 458 w 11941"/>
                <a:gd name="T75" fmla="*/ 3338 h 13171"/>
                <a:gd name="T76" fmla="*/ 296 w 11941"/>
                <a:gd name="T77" fmla="*/ 3769 h 13171"/>
                <a:gd name="T78" fmla="*/ 176 w 11941"/>
                <a:gd name="T79" fmla="*/ 4206 h 13171"/>
                <a:gd name="T80" fmla="*/ 94 w 11941"/>
                <a:gd name="T81" fmla="*/ 4642 h 13171"/>
                <a:gd name="T82" fmla="*/ 42 w 11941"/>
                <a:gd name="T83" fmla="*/ 5072 h 13171"/>
                <a:gd name="T84" fmla="*/ 13 w 11941"/>
                <a:gd name="T85" fmla="*/ 5490 h 13171"/>
                <a:gd name="T86" fmla="*/ 1 w 11941"/>
                <a:gd name="T87" fmla="*/ 5890 h 13171"/>
                <a:gd name="T88" fmla="*/ 2 w 11941"/>
                <a:gd name="T89" fmla="*/ 6502 h 1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41" h="13171">
                  <a:moveTo>
                    <a:pt x="2" y="13171"/>
                  </a:moveTo>
                  <a:lnTo>
                    <a:pt x="1441" y="13171"/>
                  </a:lnTo>
                  <a:lnTo>
                    <a:pt x="1441" y="6489"/>
                  </a:lnTo>
                  <a:lnTo>
                    <a:pt x="1440" y="6290"/>
                  </a:lnTo>
                  <a:lnTo>
                    <a:pt x="1439" y="6084"/>
                  </a:lnTo>
                  <a:lnTo>
                    <a:pt x="1440" y="5978"/>
                  </a:lnTo>
                  <a:lnTo>
                    <a:pt x="1441" y="5871"/>
                  </a:lnTo>
                  <a:lnTo>
                    <a:pt x="1444" y="5762"/>
                  </a:lnTo>
                  <a:lnTo>
                    <a:pt x="1448" y="5652"/>
                  </a:lnTo>
                  <a:lnTo>
                    <a:pt x="1453" y="5542"/>
                  </a:lnTo>
                  <a:lnTo>
                    <a:pt x="1459" y="5432"/>
                  </a:lnTo>
                  <a:lnTo>
                    <a:pt x="1466" y="5319"/>
                  </a:lnTo>
                  <a:lnTo>
                    <a:pt x="1476" y="5207"/>
                  </a:lnTo>
                  <a:lnTo>
                    <a:pt x="1488" y="5096"/>
                  </a:lnTo>
                  <a:lnTo>
                    <a:pt x="1501" y="4983"/>
                  </a:lnTo>
                  <a:lnTo>
                    <a:pt x="1518" y="4871"/>
                  </a:lnTo>
                  <a:lnTo>
                    <a:pt x="1535" y="4759"/>
                  </a:lnTo>
                  <a:lnTo>
                    <a:pt x="1557" y="4647"/>
                  </a:lnTo>
                  <a:lnTo>
                    <a:pt x="1581" y="4537"/>
                  </a:lnTo>
                  <a:lnTo>
                    <a:pt x="1606" y="4427"/>
                  </a:lnTo>
                  <a:lnTo>
                    <a:pt x="1636" y="4317"/>
                  </a:lnTo>
                  <a:lnTo>
                    <a:pt x="1669" y="4209"/>
                  </a:lnTo>
                  <a:lnTo>
                    <a:pt x="1706" y="4103"/>
                  </a:lnTo>
                  <a:lnTo>
                    <a:pt x="1746" y="3998"/>
                  </a:lnTo>
                  <a:lnTo>
                    <a:pt x="1789" y="3894"/>
                  </a:lnTo>
                  <a:lnTo>
                    <a:pt x="1838" y="3793"/>
                  </a:lnTo>
                  <a:lnTo>
                    <a:pt x="1889" y="3693"/>
                  </a:lnTo>
                  <a:lnTo>
                    <a:pt x="1945" y="3595"/>
                  </a:lnTo>
                  <a:lnTo>
                    <a:pt x="2005" y="3500"/>
                  </a:lnTo>
                  <a:lnTo>
                    <a:pt x="2070" y="3407"/>
                  </a:lnTo>
                  <a:lnTo>
                    <a:pt x="2139" y="3318"/>
                  </a:lnTo>
                  <a:lnTo>
                    <a:pt x="2213" y="3230"/>
                  </a:lnTo>
                  <a:lnTo>
                    <a:pt x="2293" y="3146"/>
                  </a:lnTo>
                  <a:lnTo>
                    <a:pt x="2354" y="3087"/>
                  </a:lnTo>
                  <a:lnTo>
                    <a:pt x="2417" y="3030"/>
                  </a:lnTo>
                  <a:lnTo>
                    <a:pt x="2483" y="2974"/>
                  </a:lnTo>
                  <a:lnTo>
                    <a:pt x="2552" y="2921"/>
                  </a:lnTo>
                  <a:lnTo>
                    <a:pt x="2622" y="2869"/>
                  </a:lnTo>
                  <a:lnTo>
                    <a:pt x="2695" y="2820"/>
                  </a:lnTo>
                  <a:lnTo>
                    <a:pt x="2771" y="2771"/>
                  </a:lnTo>
                  <a:lnTo>
                    <a:pt x="2850" y="2725"/>
                  </a:lnTo>
                  <a:lnTo>
                    <a:pt x="2931" y="2681"/>
                  </a:lnTo>
                  <a:lnTo>
                    <a:pt x="3015" y="2638"/>
                  </a:lnTo>
                  <a:lnTo>
                    <a:pt x="3101" y="2598"/>
                  </a:lnTo>
                  <a:lnTo>
                    <a:pt x="3189" y="2560"/>
                  </a:lnTo>
                  <a:lnTo>
                    <a:pt x="3280" y="2523"/>
                  </a:lnTo>
                  <a:lnTo>
                    <a:pt x="3373" y="2488"/>
                  </a:lnTo>
                  <a:lnTo>
                    <a:pt x="3469" y="2455"/>
                  </a:lnTo>
                  <a:lnTo>
                    <a:pt x="3568" y="2424"/>
                  </a:lnTo>
                  <a:lnTo>
                    <a:pt x="3669" y="2395"/>
                  </a:lnTo>
                  <a:lnTo>
                    <a:pt x="3772" y="2367"/>
                  </a:lnTo>
                  <a:lnTo>
                    <a:pt x="3878" y="2342"/>
                  </a:lnTo>
                  <a:lnTo>
                    <a:pt x="3986" y="2318"/>
                  </a:lnTo>
                  <a:lnTo>
                    <a:pt x="4097" y="2296"/>
                  </a:lnTo>
                  <a:lnTo>
                    <a:pt x="4210" y="2277"/>
                  </a:lnTo>
                  <a:lnTo>
                    <a:pt x="4326" y="2259"/>
                  </a:lnTo>
                  <a:lnTo>
                    <a:pt x="4444" y="2243"/>
                  </a:lnTo>
                  <a:lnTo>
                    <a:pt x="4564" y="2228"/>
                  </a:lnTo>
                  <a:lnTo>
                    <a:pt x="4687" y="2216"/>
                  </a:lnTo>
                  <a:lnTo>
                    <a:pt x="4813" y="2206"/>
                  </a:lnTo>
                  <a:lnTo>
                    <a:pt x="4941" y="2197"/>
                  </a:lnTo>
                  <a:lnTo>
                    <a:pt x="5071" y="2190"/>
                  </a:lnTo>
                  <a:lnTo>
                    <a:pt x="5203" y="2186"/>
                  </a:lnTo>
                  <a:lnTo>
                    <a:pt x="5338" y="2183"/>
                  </a:lnTo>
                  <a:lnTo>
                    <a:pt x="5475" y="2182"/>
                  </a:lnTo>
                  <a:lnTo>
                    <a:pt x="9978" y="2182"/>
                  </a:lnTo>
                  <a:lnTo>
                    <a:pt x="9233" y="2926"/>
                  </a:lnTo>
                  <a:lnTo>
                    <a:pt x="10477" y="2926"/>
                  </a:lnTo>
                  <a:lnTo>
                    <a:pt x="11941" y="1462"/>
                  </a:lnTo>
                  <a:lnTo>
                    <a:pt x="10477" y="0"/>
                  </a:lnTo>
                  <a:lnTo>
                    <a:pt x="9233" y="0"/>
                  </a:lnTo>
                  <a:lnTo>
                    <a:pt x="9978" y="744"/>
                  </a:lnTo>
                  <a:lnTo>
                    <a:pt x="5475" y="744"/>
                  </a:lnTo>
                  <a:lnTo>
                    <a:pt x="5301" y="745"/>
                  </a:lnTo>
                  <a:lnTo>
                    <a:pt x="5128" y="749"/>
                  </a:lnTo>
                  <a:lnTo>
                    <a:pt x="4959" y="756"/>
                  </a:lnTo>
                  <a:lnTo>
                    <a:pt x="4793" y="766"/>
                  </a:lnTo>
                  <a:lnTo>
                    <a:pt x="4630" y="778"/>
                  </a:lnTo>
                  <a:lnTo>
                    <a:pt x="4469" y="793"/>
                  </a:lnTo>
                  <a:lnTo>
                    <a:pt x="4311" y="811"/>
                  </a:lnTo>
                  <a:lnTo>
                    <a:pt x="4155" y="832"/>
                  </a:lnTo>
                  <a:lnTo>
                    <a:pt x="4003" y="854"/>
                  </a:lnTo>
                  <a:lnTo>
                    <a:pt x="3853" y="880"/>
                  </a:lnTo>
                  <a:lnTo>
                    <a:pt x="3705" y="909"/>
                  </a:lnTo>
                  <a:lnTo>
                    <a:pt x="3562" y="941"/>
                  </a:lnTo>
                  <a:lnTo>
                    <a:pt x="3420" y="975"/>
                  </a:lnTo>
                  <a:lnTo>
                    <a:pt x="3281" y="1011"/>
                  </a:lnTo>
                  <a:lnTo>
                    <a:pt x="3145" y="1051"/>
                  </a:lnTo>
                  <a:lnTo>
                    <a:pt x="3012" y="1093"/>
                  </a:lnTo>
                  <a:lnTo>
                    <a:pt x="2882" y="1138"/>
                  </a:lnTo>
                  <a:lnTo>
                    <a:pt x="2755" y="1185"/>
                  </a:lnTo>
                  <a:lnTo>
                    <a:pt x="2630" y="1236"/>
                  </a:lnTo>
                  <a:lnTo>
                    <a:pt x="2508" y="1288"/>
                  </a:lnTo>
                  <a:lnTo>
                    <a:pt x="2389" y="1344"/>
                  </a:lnTo>
                  <a:lnTo>
                    <a:pt x="2273" y="1403"/>
                  </a:lnTo>
                  <a:lnTo>
                    <a:pt x="2160" y="1463"/>
                  </a:lnTo>
                  <a:lnTo>
                    <a:pt x="2049" y="1527"/>
                  </a:lnTo>
                  <a:lnTo>
                    <a:pt x="1942" y="1594"/>
                  </a:lnTo>
                  <a:lnTo>
                    <a:pt x="1838" y="1663"/>
                  </a:lnTo>
                  <a:lnTo>
                    <a:pt x="1735" y="1734"/>
                  </a:lnTo>
                  <a:lnTo>
                    <a:pt x="1636" y="1810"/>
                  </a:lnTo>
                  <a:lnTo>
                    <a:pt x="1540" y="1886"/>
                  </a:lnTo>
                  <a:lnTo>
                    <a:pt x="1448" y="1966"/>
                  </a:lnTo>
                  <a:lnTo>
                    <a:pt x="1358" y="2049"/>
                  </a:lnTo>
                  <a:lnTo>
                    <a:pt x="1270" y="2133"/>
                  </a:lnTo>
                  <a:lnTo>
                    <a:pt x="1152" y="2258"/>
                  </a:lnTo>
                  <a:lnTo>
                    <a:pt x="1042" y="2385"/>
                  </a:lnTo>
                  <a:lnTo>
                    <a:pt x="939" y="2515"/>
                  </a:lnTo>
                  <a:lnTo>
                    <a:pt x="843" y="2647"/>
                  </a:lnTo>
                  <a:lnTo>
                    <a:pt x="753" y="2782"/>
                  </a:lnTo>
                  <a:lnTo>
                    <a:pt x="671" y="2918"/>
                  </a:lnTo>
                  <a:lnTo>
                    <a:pt x="594" y="3057"/>
                  </a:lnTo>
                  <a:lnTo>
                    <a:pt x="523" y="3197"/>
                  </a:lnTo>
                  <a:lnTo>
                    <a:pt x="458" y="3338"/>
                  </a:lnTo>
                  <a:lnTo>
                    <a:pt x="399" y="3482"/>
                  </a:lnTo>
                  <a:lnTo>
                    <a:pt x="344" y="3625"/>
                  </a:lnTo>
                  <a:lnTo>
                    <a:pt x="296" y="3769"/>
                  </a:lnTo>
                  <a:lnTo>
                    <a:pt x="252" y="3914"/>
                  </a:lnTo>
                  <a:lnTo>
                    <a:pt x="212" y="4061"/>
                  </a:lnTo>
                  <a:lnTo>
                    <a:pt x="176" y="4206"/>
                  </a:lnTo>
                  <a:lnTo>
                    <a:pt x="145" y="4351"/>
                  </a:lnTo>
                  <a:lnTo>
                    <a:pt x="117" y="4497"/>
                  </a:lnTo>
                  <a:lnTo>
                    <a:pt x="94" y="4642"/>
                  </a:lnTo>
                  <a:lnTo>
                    <a:pt x="73" y="4786"/>
                  </a:lnTo>
                  <a:lnTo>
                    <a:pt x="57" y="4930"/>
                  </a:lnTo>
                  <a:lnTo>
                    <a:pt x="42" y="5072"/>
                  </a:lnTo>
                  <a:lnTo>
                    <a:pt x="30" y="5213"/>
                  </a:lnTo>
                  <a:lnTo>
                    <a:pt x="20" y="5352"/>
                  </a:lnTo>
                  <a:lnTo>
                    <a:pt x="13" y="5490"/>
                  </a:lnTo>
                  <a:lnTo>
                    <a:pt x="7" y="5625"/>
                  </a:lnTo>
                  <a:lnTo>
                    <a:pt x="4" y="5759"/>
                  </a:lnTo>
                  <a:lnTo>
                    <a:pt x="1" y="5890"/>
                  </a:lnTo>
                  <a:lnTo>
                    <a:pt x="0" y="6019"/>
                  </a:lnTo>
                  <a:lnTo>
                    <a:pt x="0" y="6267"/>
                  </a:lnTo>
                  <a:lnTo>
                    <a:pt x="2" y="6502"/>
                  </a:lnTo>
                  <a:lnTo>
                    <a:pt x="2" y="131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 flipH="1">
              <a:off x="5737311" y="4438885"/>
              <a:ext cx="4045431" cy="4708429"/>
            </a:xfrm>
            <a:custGeom>
              <a:avLst/>
              <a:gdLst>
                <a:gd name="T0" fmla="*/ 1441 w 8457"/>
                <a:gd name="T1" fmla="*/ 6489 h 9844"/>
                <a:gd name="T2" fmla="*/ 1440 w 8457"/>
                <a:gd name="T3" fmla="*/ 5978 h 9844"/>
                <a:gd name="T4" fmla="*/ 1447 w 8457"/>
                <a:gd name="T5" fmla="*/ 5653 h 9844"/>
                <a:gd name="T6" fmla="*/ 1467 w 8457"/>
                <a:gd name="T7" fmla="*/ 5319 h 9844"/>
                <a:gd name="T8" fmla="*/ 1501 w 8457"/>
                <a:gd name="T9" fmla="*/ 4983 h 9844"/>
                <a:gd name="T10" fmla="*/ 1557 w 8457"/>
                <a:gd name="T11" fmla="*/ 4647 h 9844"/>
                <a:gd name="T12" fmla="*/ 1636 w 8457"/>
                <a:gd name="T13" fmla="*/ 4317 h 9844"/>
                <a:gd name="T14" fmla="*/ 1745 w 8457"/>
                <a:gd name="T15" fmla="*/ 3998 h 9844"/>
                <a:gd name="T16" fmla="*/ 1889 w 8457"/>
                <a:gd name="T17" fmla="*/ 3693 h 9844"/>
                <a:gd name="T18" fmla="*/ 2070 w 8457"/>
                <a:gd name="T19" fmla="*/ 3407 h 9844"/>
                <a:gd name="T20" fmla="*/ 2293 w 8457"/>
                <a:gd name="T21" fmla="*/ 3146 h 9844"/>
                <a:gd name="T22" fmla="*/ 2483 w 8457"/>
                <a:gd name="T23" fmla="*/ 2974 h 9844"/>
                <a:gd name="T24" fmla="*/ 2696 w 8457"/>
                <a:gd name="T25" fmla="*/ 2820 h 9844"/>
                <a:gd name="T26" fmla="*/ 2931 w 8457"/>
                <a:gd name="T27" fmla="*/ 2682 h 9844"/>
                <a:gd name="T28" fmla="*/ 3189 w 8457"/>
                <a:gd name="T29" fmla="*/ 2560 h 9844"/>
                <a:gd name="T30" fmla="*/ 3470 w 8457"/>
                <a:gd name="T31" fmla="*/ 2455 h 9844"/>
                <a:gd name="T32" fmla="*/ 3772 w 8457"/>
                <a:gd name="T33" fmla="*/ 2367 h 9844"/>
                <a:gd name="T34" fmla="*/ 4097 w 8457"/>
                <a:gd name="T35" fmla="*/ 2296 h 9844"/>
                <a:gd name="T36" fmla="*/ 4444 w 8457"/>
                <a:gd name="T37" fmla="*/ 2243 h 9844"/>
                <a:gd name="T38" fmla="*/ 4812 w 8457"/>
                <a:gd name="T39" fmla="*/ 2206 h 9844"/>
                <a:gd name="T40" fmla="*/ 5202 w 8457"/>
                <a:gd name="T41" fmla="*/ 2186 h 9844"/>
                <a:gd name="T42" fmla="*/ 6494 w 8457"/>
                <a:gd name="T43" fmla="*/ 2182 h 9844"/>
                <a:gd name="T44" fmla="*/ 8457 w 8457"/>
                <a:gd name="T45" fmla="*/ 1463 h 9844"/>
                <a:gd name="T46" fmla="*/ 6494 w 8457"/>
                <a:gd name="T47" fmla="*/ 744 h 9844"/>
                <a:gd name="T48" fmla="*/ 5129 w 8457"/>
                <a:gd name="T49" fmla="*/ 749 h 9844"/>
                <a:gd name="T50" fmla="*/ 4630 w 8457"/>
                <a:gd name="T51" fmla="*/ 778 h 9844"/>
                <a:gd name="T52" fmla="*/ 4155 w 8457"/>
                <a:gd name="T53" fmla="*/ 832 h 9844"/>
                <a:gd name="T54" fmla="*/ 3706 w 8457"/>
                <a:gd name="T55" fmla="*/ 909 h 9844"/>
                <a:gd name="T56" fmla="*/ 3281 w 8457"/>
                <a:gd name="T57" fmla="*/ 1011 h 9844"/>
                <a:gd name="T58" fmla="*/ 2882 w 8457"/>
                <a:gd name="T59" fmla="*/ 1138 h 9844"/>
                <a:gd name="T60" fmla="*/ 2508 w 8457"/>
                <a:gd name="T61" fmla="*/ 1289 h 9844"/>
                <a:gd name="T62" fmla="*/ 2159 w 8457"/>
                <a:gd name="T63" fmla="*/ 1463 h 9844"/>
                <a:gd name="T64" fmla="*/ 1837 w 8457"/>
                <a:gd name="T65" fmla="*/ 1663 h 9844"/>
                <a:gd name="T66" fmla="*/ 1540 w 8457"/>
                <a:gd name="T67" fmla="*/ 1887 h 9844"/>
                <a:gd name="T68" fmla="*/ 1270 w 8457"/>
                <a:gd name="T69" fmla="*/ 2134 h 9844"/>
                <a:gd name="T70" fmla="*/ 939 w 8457"/>
                <a:gd name="T71" fmla="*/ 2515 h 9844"/>
                <a:gd name="T72" fmla="*/ 670 w 8457"/>
                <a:gd name="T73" fmla="*/ 2919 h 9844"/>
                <a:gd name="T74" fmla="*/ 459 w 8457"/>
                <a:gd name="T75" fmla="*/ 3338 h 9844"/>
                <a:gd name="T76" fmla="*/ 296 w 8457"/>
                <a:gd name="T77" fmla="*/ 3770 h 9844"/>
                <a:gd name="T78" fmla="*/ 177 w 8457"/>
                <a:gd name="T79" fmla="*/ 4206 h 9844"/>
                <a:gd name="T80" fmla="*/ 94 w 8457"/>
                <a:gd name="T81" fmla="*/ 4642 h 9844"/>
                <a:gd name="T82" fmla="*/ 42 w 8457"/>
                <a:gd name="T83" fmla="*/ 5072 h 9844"/>
                <a:gd name="T84" fmla="*/ 13 w 8457"/>
                <a:gd name="T85" fmla="*/ 5490 h 9844"/>
                <a:gd name="T86" fmla="*/ 2 w 8457"/>
                <a:gd name="T87" fmla="*/ 5890 h 9844"/>
                <a:gd name="T88" fmla="*/ 2 w 8457"/>
                <a:gd name="T89" fmla="*/ 6504 h 9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57" h="9844">
                  <a:moveTo>
                    <a:pt x="2" y="9844"/>
                  </a:moveTo>
                  <a:lnTo>
                    <a:pt x="1441" y="9844"/>
                  </a:lnTo>
                  <a:lnTo>
                    <a:pt x="1441" y="6489"/>
                  </a:lnTo>
                  <a:lnTo>
                    <a:pt x="1440" y="6290"/>
                  </a:lnTo>
                  <a:lnTo>
                    <a:pt x="1439" y="6084"/>
                  </a:lnTo>
                  <a:lnTo>
                    <a:pt x="1440" y="5978"/>
                  </a:lnTo>
                  <a:lnTo>
                    <a:pt x="1441" y="5871"/>
                  </a:lnTo>
                  <a:lnTo>
                    <a:pt x="1444" y="5762"/>
                  </a:lnTo>
                  <a:lnTo>
                    <a:pt x="1447" y="5653"/>
                  </a:lnTo>
                  <a:lnTo>
                    <a:pt x="1452" y="5542"/>
                  </a:lnTo>
                  <a:lnTo>
                    <a:pt x="1459" y="5432"/>
                  </a:lnTo>
                  <a:lnTo>
                    <a:pt x="1467" y="5319"/>
                  </a:lnTo>
                  <a:lnTo>
                    <a:pt x="1476" y="5208"/>
                  </a:lnTo>
                  <a:lnTo>
                    <a:pt x="1488" y="5096"/>
                  </a:lnTo>
                  <a:lnTo>
                    <a:pt x="1501" y="4983"/>
                  </a:lnTo>
                  <a:lnTo>
                    <a:pt x="1517" y="4871"/>
                  </a:lnTo>
                  <a:lnTo>
                    <a:pt x="1536" y="4759"/>
                  </a:lnTo>
                  <a:lnTo>
                    <a:pt x="1557" y="4647"/>
                  </a:lnTo>
                  <a:lnTo>
                    <a:pt x="1580" y="4537"/>
                  </a:lnTo>
                  <a:lnTo>
                    <a:pt x="1607" y="4427"/>
                  </a:lnTo>
                  <a:lnTo>
                    <a:pt x="1636" y="4317"/>
                  </a:lnTo>
                  <a:lnTo>
                    <a:pt x="1669" y="4209"/>
                  </a:lnTo>
                  <a:lnTo>
                    <a:pt x="1706" y="4103"/>
                  </a:lnTo>
                  <a:lnTo>
                    <a:pt x="1745" y="3998"/>
                  </a:lnTo>
                  <a:lnTo>
                    <a:pt x="1790" y="3895"/>
                  </a:lnTo>
                  <a:lnTo>
                    <a:pt x="1837" y="3793"/>
                  </a:lnTo>
                  <a:lnTo>
                    <a:pt x="1889" y="3693"/>
                  </a:lnTo>
                  <a:lnTo>
                    <a:pt x="1945" y="3596"/>
                  </a:lnTo>
                  <a:lnTo>
                    <a:pt x="2005" y="3500"/>
                  </a:lnTo>
                  <a:lnTo>
                    <a:pt x="2070" y="3407"/>
                  </a:lnTo>
                  <a:lnTo>
                    <a:pt x="2139" y="3318"/>
                  </a:lnTo>
                  <a:lnTo>
                    <a:pt x="2214" y="3230"/>
                  </a:lnTo>
                  <a:lnTo>
                    <a:pt x="2293" y="3146"/>
                  </a:lnTo>
                  <a:lnTo>
                    <a:pt x="2353" y="3087"/>
                  </a:lnTo>
                  <a:lnTo>
                    <a:pt x="2417" y="3030"/>
                  </a:lnTo>
                  <a:lnTo>
                    <a:pt x="2483" y="2974"/>
                  </a:lnTo>
                  <a:lnTo>
                    <a:pt x="2551" y="2921"/>
                  </a:lnTo>
                  <a:lnTo>
                    <a:pt x="2623" y="2869"/>
                  </a:lnTo>
                  <a:lnTo>
                    <a:pt x="2696" y="2820"/>
                  </a:lnTo>
                  <a:lnTo>
                    <a:pt x="2771" y="2771"/>
                  </a:lnTo>
                  <a:lnTo>
                    <a:pt x="2850" y="2725"/>
                  </a:lnTo>
                  <a:lnTo>
                    <a:pt x="2931" y="2682"/>
                  </a:lnTo>
                  <a:lnTo>
                    <a:pt x="3015" y="2638"/>
                  </a:lnTo>
                  <a:lnTo>
                    <a:pt x="3100" y="2598"/>
                  </a:lnTo>
                  <a:lnTo>
                    <a:pt x="3189" y="2560"/>
                  </a:lnTo>
                  <a:lnTo>
                    <a:pt x="3280" y="2523"/>
                  </a:lnTo>
                  <a:lnTo>
                    <a:pt x="3374" y="2488"/>
                  </a:lnTo>
                  <a:lnTo>
                    <a:pt x="3470" y="2455"/>
                  </a:lnTo>
                  <a:lnTo>
                    <a:pt x="3568" y="2424"/>
                  </a:lnTo>
                  <a:lnTo>
                    <a:pt x="3669" y="2395"/>
                  </a:lnTo>
                  <a:lnTo>
                    <a:pt x="3772" y="2367"/>
                  </a:lnTo>
                  <a:lnTo>
                    <a:pt x="3878" y="2342"/>
                  </a:lnTo>
                  <a:lnTo>
                    <a:pt x="3986" y="2318"/>
                  </a:lnTo>
                  <a:lnTo>
                    <a:pt x="4097" y="2296"/>
                  </a:lnTo>
                  <a:lnTo>
                    <a:pt x="4210" y="2277"/>
                  </a:lnTo>
                  <a:lnTo>
                    <a:pt x="4325" y="2259"/>
                  </a:lnTo>
                  <a:lnTo>
                    <a:pt x="4444" y="2243"/>
                  </a:lnTo>
                  <a:lnTo>
                    <a:pt x="4565" y="2228"/>
                  </a:lnTo>
                  <a:lnTo>
                    <a:pt x="4687" y="2216"/>
                  </a:lnTo>
                  <a:lnTo>
                    <a:pt x="4812" y="2206"/>
                  </a:lnTo>
                  <a:lnTo>
                    <a:pt x="4940" y="2197"/>
                  </a:lnTo>
                  <a:lnTo>
                    <a:pt x="5070" y="2190"/>
                  </a:lnTo>
                  <a:lnTo>
                    <a:pt x="5202" y="2186"/>
                  </a:lnTo>
                  <a:lnTo>
                    <a:pt x="5338" y="2183"/>
                  </a:lnTo>
                  <a:lnTo>
                    <a:pt x="5475" y="2182"/>
                  </a:lnTo>
                  <a:lnTo>
                    <a:pt x="6494" y="2182"/>
                  </a:lnTo>
                  <a:lnTo>
                    <a:pt x="5749" y="2926"/>
                  </a:lnTo>
                  <a:lnTo>
                    <a:pt x="6993" y="2926"/>
                  </a:lnTo>
                  <a:lnTo>
                    <a:pt x="8457" y="1463"/>
                  </a:lnTo>
                  <a:lnTo>
                    <a:pt x="6993" y="0"/>
                  </a:lnTo>
                  <a:lnTo>
                    <a:pt x="5749" y="0"/>
                  </a:lnTo>
                  <a:lnTo>
                    <a:pt x="6494" y="744"/>
                  </a:lnTo>
                  <a:lnTo>
                    <a:pt x="5475" y="744"/>
                  </a:lnTo>
                  <a:lnTo>
                    <a:pt x="5300" y="745"/>
                  </a:lnTo>
                  <a:lnTo>
                    <a:pt x="5129" y="749"/>
                  </a:lnTo>
                  <a:lnTo>
                    <a:pt x="4960" y="756"/>
                  </a:lnTo>
                  <a:lnTo>
                    <a:pt x="4794" y="766"/>
                  </a:lnTo>
                  <a:lnTo>
                    <a:pt x="4630" y="778"/>
                  </a:lnTo>
                  <a:lnTo>
                    <a:pt x="4469" y="794"/>
                  </a:lnTo>
                  <a:lnTo>
                    <a:pt x="4311" y="811"/>
                  </a:lnTo>
                  <a:lnTo>
                    <a:pt x="4155" y="832"/>
                  </a:lnTo>
                  <a:lnTo>
                    <a:pt x="4002" y="854"/>
                  </a:lnTo>
                  <a:lnTo>
                    <a:pt x="3853" y="880"/>
                  </a:lnTo>
                  <a:lnTo>
                    <a:pt x="3706" y="909"/>
                  </a:lnTo>
                  <a:lnTo>
                    <a:pt x="3562" y="941"/>
                  </a:lnTo>
                  <a:lnTo>
                    <a:pt x="3420" y="975"/>
                  </a:lnTo>
                  <a:lnTo>
                    <a:pt x="3281" y="1011"/>
                  </a:lnTo>
                  <a:lnTo>
                    <a:pt x="3146" y="1051"/>
                  </a:lnTo>
                  <a:lnTo>
                    <a:pt x="3013" y="1093"/>
                  </a:lnTo>
                  <a:lnTo>
                    <a:pt x="2882" y="1138"/>
                  </a:lnTo>
                  <a:lnTo>
                    <a:pt x="2755" y="1185"/>
                  </a:lnTo>
                  <a:lnTo>
                    <a:pt x="2630" y="1236"/>
                  </a:lnTo>
                  <a:lnTo>
                    <a:pt x="2508" y="1289"/>
                  </a:lnTo>
                  <a:lnTo>
                    <a:pt x="2389" y="1345"/>
                  </a:lnTo>
                  <a:lnTo>
                    <a:pt x="2273" y="1403"/>
                  </a:lnTo>
                  <a:lnTo>
                    <a:pt x="2159" y="1463"/>
                  </a:lnTo>
                  <a:lnTo>
                    <a:pt x="2049" y="1527"/>
                  </a:lnTo>
                  <a:lnTo>
                    <a:pt x="1942" y="1594"/>
                  </a:lnTo>
                  <a:lnTo>
                    <a:pt x="1837" y="1663"/>
                  </a:lnTo>
                  <a:lnTo>
                    <a:pt x="1735" y="1735"/>
                  </a:lnTo>
                  <a:lnTo>
                    <a:pt x="1636" y="1810"/>
                  </a:lnTo>
                  <a:lnTo>
                    <a:pt x="1540" y="1887"/>
                  </a:lnTo>
                  <a:lnTo>
                    <a:pt x="1447" y="1966"/>
                  </a:lnTo>
                  <a:lnTo>
                    <a:pt x="1357" y="2049"/>
                  </a:lnTo>
                  <a:lnTo>
                    <a:pt x="1270" y="2134"/>
                  </a:lnTo>
                  <a:lnTo>
                    <a:pt x="1152" y="2258"/>
                  </a:lnTo>
                  <a:lnTo>
                    <a:pt x="1042" y="2385"/>
                  </a:lnTo>
                  <a:lnTo>
                    <a:pt x="939" y="2515"/>
                  </a:lnTo>
                  <a:lnTo>
                    <a:pt x="843" y="2648"/>
                  </a:lnTo>
                  <a:lnTo>
                    <a:pt x="753" y="2782"/>
                  </a:lnTo>
                  <a:lnTo>
                    <a:pt x="670" y="2919"/>
                  </a:lnTo>
                  <a:lnTo>
                    <a:pt x="594" y="3057"/>
                  </a:lnTo>
                  <a:lnTo>
                    <a:pt x="523" y="3197"/>
                  </a:lnTo>
                  <a:lnTo>
                    <a:pt x="459" y="3338"/>
                  </a:lnTo>
                  <a:lnTo>
                    <a:pt x="399" y="3482"/>
                  </a:lnTo>
                  <a:lnTo>
                    <a:pt x="345" y="3625"/>
                  </a:lnTo>
                  <a:lnTo>
                    <a:pt x="296" y="3770"/>
                  </a:lnTo>
                  <a:lnTo>
                    <a:pt x="251" y="3914"/>
                  </a:lnTo>
                  <a:lnTo>
                    <a:pt x="212" y="4061"/>
                  </a:lnTo>
                  <a:lnTo>
                    <a:pt x="177" y="4206"/>
                  </a:lnTo>
                  <a:lnTo>
                    <a:pt x="145" y="4351"/>
                  </a:lnTo>
                  <a:lnTo>
                    <a:pt x="118" y="4497"/>
                  </a:lnTo>
                  <a:lnTo>
                    <a:pt x="94" y="4642"/>
                  </a:lnTo>
                  <a:lnTo>
                    <a:pt x="74" y="4786"/>
                  </a:lnTo>
                  <a:lnTo>
                    <a:pt x="56" y="4930"/>
                  </a:lnTo>
                  <a:lnTo>
                    <a:pt x="42" y="5072"/>
                  </a:lnTo>
                  <a:lnTo>
                    <a:pt x="29" y="5213"/>
                  </a:lnTo>
                  <a:lnTo>
                    <a:pt x="20" y="5352"/>
                  </a:lnTo>
                  <a:lnTo>
                    <a:pt x="13" y="5490"/>
                  </a:lnTo>
                  <a:lnTo>
                    <a:pt x="8" y="5625"/>
                  </a:lnTo>
                  <a:lnTo>
                    <a:pt x="4" y="5759"/>
                  </a:lnTo>
                  <a:lnTo>
                    <a:pt x="2" y="5890"/>
                  </a:lnTo>
                  <a:lnTo>
                    <a:pt x="0" y="6019"/>
                  </a:lnTo>
                  <a:lnTo>
                    <a:pt x="0" y="6268"/>
                  </a:lnTo>
                  <a:lnTo>
                    <a:pt x="2" y="6504"/>
                  </a:lnTo>
                  <a:lnTo>
                    <a:pt x="2" y="98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 flipH="1">
              <a:off x="5737311" y="6027497"/>
              <a:ext cx="6575440" cy="3119817"/>
            </a:xfrm>
            <a:custGeom>
              <a:avLst/>
              <a:gdLst>
                <a:gd name="T0" fmla="*/ 11783 w 13746"/>
                <a:gd name="T1" fmla="*/ 744 h 6517"/>
                <a:gd name="T2" fmla="*/ 5290 w 13746"/>
                <a:gd name="T3" fmla="*/ 745 h 6517"/>
                <a:gd name="T4" fmla="*/ 5018 w 13746"/>
                <a:gd name="T5" fmla="*/ 752 h 6517"/>
                <a:gd name="T6" fmla="*/ 4753 w 13746"/>
                <a:gd name="T7" fmla="*/ 767 h 6517"/>
                <a:gd name="T8" fmla="*/ 4494 w 13746"/>
                <a:gd name="T9" fmla="*/ 786 h 6517"/>
                <a:gd name="T10" fmla="*/ 4243 w 13746"/>
                <a:gd name="T11" fmla="*/ 813 h 6517"/>
                <a:gd name="T12" fmla="*/ 3999 w 13746"/>
                <a:gd name="T13" fmla="*/ 846 h 6517"/>
                <a:gd name="T14" fmla="*/ 3762 w 13746"/>
                <a:gd name="T15" fmla="*/ 885 h 6517"/>
                <a:gd name="T16" fmla="*/ 3533 w 13746"/>
                <a:gd name="T17" fmla="*/ 931 h 6517"/>
                <a:gd name="T18" fmla="*/ 3311 w 13746"/>
                <a:gd name="T19" fmla="*/ 982 h 6517"/>
                <a:gd name="T20" fmla="*/ 3098 w 13746"/>
                <a:gd name="T21" fmla="*/ 1040 h 6517"/>
                <a:gd name="T22" fmla="*/ 2891 w 13746"/>
                <a:gd name="T23" fmla="*/ 1105 h 6517"/>
                <a:gd name="T24" fmla="*/ 2703 w 13746"/>
                <a:gd name="T25" fmla="*/ 1172 h 6517"/>
                <a:gd name="T26" fmla="*/ 2519 w 13746"/>
                <a:gd name="T27" fmla="*/ 1245 h 6517"/>
                <a:gd name="T28" fmla="*/ 2341 w 13746"/>
                <a:gd name="T29" fmla="*/ 1324 h 6517"/>
                <a:gd name="T30" fmla="*/ 2170 w 13746"/>
                <a:gd name="T31" fmla="*/ 1409 h 6517"/>
                <a:gd name="T32" fmla="*/ 2006 w 13746"/>
                <a:gd name="T33" fmla="*/ 1499 h 6517"/>
                <a:gd name="T34" fmla="*/ 1847 w 13746"/>
                <a:gd name="T35" fmla="*/ 1595 h 6517"/>
                <a:gd name="T36" fmla="*/ 1695 w 13746"/>
                <a:gd name="T37" fmla="*/ 1698 h 6517"/>
                <a:gd name="T38" fmla="*/ 1550 w 13746"/>
                <a:gd name="T39" fmla="*/ 1806 h 6517"/>
                <a:gd name="T40" fmla="*/ 1411 w 13746"/>
                <a:gd name="T41" fmla="*/ 1919 h 6517"/>
                <a:gd name="T42" fmla="*/ 1279 w 13746"/>
                <a:gd name="T43" fmla="*/ 2039 h 6517"/>
                <a:gd name="T44" fmla="*/ 1083 w 13746"/>
                <a:gd name="T45" fmla="*/ 2237 h 6517"/>
                <a:gd name="T46" fmla="*/ 793 w 13746"/>
                <a:gd name="T47" fmla="*/ 2602 h 6517"/>
                <a:gd name="T48" fmla="*/ 558 w 13746"/>
                <a:gd name="T49" fmla="*/ 2988 h 6517"/>
                <a:gd name="T50" fmla="*/ 375 w 13746"/>
                <a:gd name="T51" fmla="*/ 3386 h 6517"/>
                <a:gd name="T52" fmla="*/ 236 w 13746"/>
                <a:gd name="T53" fmla="*/ 3793 h 6517"/>
                <a:gd name="T54" fmla="*/ 136 w 13746"/>
                <a:gd name="T55" fmla="*/ 4202 h 6517"/>
                <a:gd name="T56" fmla="*/ 69 w 13746"/>
                <a:gd name="T57" fmla="*/ 4609 h 6517"/>
                <a:gd name="T58" fmla="*/ 28 w 13746"/>
                <a:gd name="T59" fmla="*/ 5009 h 6517"/>
                <a:gd name="T60" fmla="*/ 7 w 13746"/>
                <a:gd name="T61" fmla="*/ 5395 h 6517"/>
                <a:gd name="T62" fmla="*/ 0 w 13746"/>
                <a:gd name="T63" fmla="*/ 5764 h 6517"/>
                <a:gd name="T64" fmla="*/ 2 w 13746"/>
                <a:gd name="T65" fmla="*/ 6256 h 6517"/>
                <a:gd name="T66" fmla="*/ 3 w 13746"/>
                <a:gd name="T67" fmla="*/ 6371 h 6517"/>
                <a:gd name="T68" fmla="*/ 4 w 13746"/>
                <a:gd name="T69" fmla="*/ 6481 h 6517"/>
                <a:gd name="T70" fmla="*/ 1444 w 13746"/>
                <a:gd name="T71" fmla="*/ 6235 h 6517"/>
                <a:gd name="T72" fmla="*/ 1442 w 13746"/>
                <a:gd name="T73" fmla="*/ 6220 h 6517"/>
                <a:gd name="T74" fmla="*/ 1441 w 13746"/>
                <a:gd name="T75" fmla="*/ 6012 h 6517"/>
                <a:gd name="T76" fmla="*/ 1442 w 13746"/>
                <a:gd name="T77" fmla="*/ 5614 h 6517"/>
                <a:gd name="T78" fmla="*/ 1451 w 13746"/>
                <a:gd name="T79" fmla="*/ 5308 h 6517"/>
                <a:gd name="T80" fmla="*/ 1473 w 13746"/>
                <a:gd name="T81" fmla="*/ 5000 h 6517"/>
                <a:gd name="T82" fmla="*/ 1510 w 13746"/>
                <a:gd name="T83" fmla="*/ 4693 h 6517"/>
                <a:gd name="T84" fmla="*/ 1567 w 13746"/>
                <a:gd name="T85" fmla="*/ 4390 h 6517"/>
                <a:gd name="T86" fmla="*/ 1649 w 13746"/>
                <a:gd name="T87" fmla="*/ 4094 h 6517"/>
                <a:gd name="T88" fmla="*/ 1758 w 13746"/>
                <a:gd name="T89" fmla="*/ 3809 h 6517"/>
                <a:gd name="T90" fmla="*/ 1900 w 13746"/>
                <a:gd name="T91" fmla="*/ 3540 h 6517"/>
                <a:gd name="T92" fmla="*/ 2076 w 13746"/>
                <a:gd name="T93" fmla="*/ 3289 h 6517"/>
                <a:gd name="T94" fmla="*/ 2276 w 13746"/>
                <a:gd name="T95" fmla="*/ 3074 h 6517"/>
                <a:gd name="T96" fmla="*/ 2473 w 13746"/>
                <a:gd name="T97" fmla="*/ 2911 h 6517"/>
                <a:gd name="T98" fmla="*/ 2694 w 13746"/>
                <a:gd name="T99" fmla="*/ 2763 h 6517"/>
                <a:gd name="T100" fmla="*/ 2940 w 13746"/>
                <a:gd name="T101" fmla="*/ 2632 h 6517"/>
                <a:gd name="T102" fmla="*/ 3210 w 13746"/>
                <a:gd name="T103" fmla="*/ 2518 h 6517"/>
                <a:gd name="T104" fmla="*/ 3504 w 13746"/>
                <a:gd name="T105" fmla="*/ 2420 h 6517"/>
                <a:gd name="T106" fmla="*/ 3822 w 13746"/>
                <a:gd name="T107" fmla="*/ 2340 h 6517"/>
                <a:gd name="T108" fmla="*/ 4165 w 13746"/>
                <a:gd name="T109" fmla="*/ 2275 h 6517"/>
                <a:gd name="T110" fmla="*/ 4530 w 13746"/>
                <a:gd name="T111" fmla="*/ 2227 h 6517"/>
                <a:gd name="T112" fmla="*/ 4920 w 13746"/>
                <a:gd name="T113" fmla="*/ 2196 h 6517"/>
                <a:gd name="T114" fmla="*/ 5332 w 13746"/>
                <a:gd name="T115" fmla="*/ 2183 h 6517"/>
                <a:gd name="T116" fmla="*/ 11038 w 13746"/>
                <a:gd name="T117" fmla="*/ 2925 h 6517"/>
                <a:gd name="T118" fmla="*/ 12282 w 13746"/>
                <a:gd name="T119" fmla="*/ 0 h 6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46" h="6517">
                  <a:moveTo>
                    <a:pt x="12282" y="0"/>
                  </a:moveTo>
                  <a:lnTo>
                    <a:pt x="11038" y="0"/>
                  </a:lnTo>
                  <a:lnTo>
                    <a:pt x="11783" y="744"/>
                  </a:lnTo>
                  <a:lnTo>
                    <a:pt x="5475" y="744"/>
                  </a:lnTo>
                  <a:lnTo>
                    <a:pt x="5382" y="744"/>
                  </a:lnTo>
                  <a:lnTo>
                    <a:pt x="5290" y="745"/>
                  </a:lnTo>
                  <a:lnTo>
                    <a:pt x="5199" y="747"/>
                  </a:lnTo>
                  <a:lnTo>
                    <a:pt x="5108" y="749"/>
                  </a:lnTo>
                  <a:lnTo>
                    <a:pt x="5018" y="752"/>
                  </a:lnTo>
                  <a:lnTo>
                    <a:pt x="4928" y="756"/>
                  </a:lnTo>
                  <a:lnTo>
                    <a:pt x="4841" y="760"/>
                  </a:lnTo>
                  <a:lnTo>
                    <a:pt x="4753" y="767"/>
                  </a:lnTo>
                  <a:lnTo>
                    <a:pt x="4665" y="772"/>
                  </a:lnTo>
                  <a:lnTo>
                    <a:pt x="4580" y="779"/>
                  </a:lnTo>
                  <a:lnTo>
                    <a:pt x="4494" y="786"/>
                  </a:lnTo>
                  <a:lnTo>
                    <a:pt x="4409" y="795"/>
                  </a:lnTo>
                  <a:lnTo>
                    <a:pt x="4326" y="804"/>
                  </a:lnTo>
                  <a:lnTo>
                    <a:pt x="4243" y="813"/>
                  </a:lnTo>
                  <a:lnTo>
                    <a:pt x="4161" y="823"/>
                  </a:lnTo>
                  <a:lnTo>
                    <a:pt x="4079" y="835"/>
                  </a:lnTo>
                  <a:lnTo>
                    <a:pt x="3999" y="846"/>
                  </a:lnTo>
                  <a:lnTo>
                    <a:pt x="3919" y="858"/>
                  </a:lnTo>
                  <a:lnTo>
                    <a:pt x="3841" y="871"/>
                  </a:lnTo>
                  <a:lnTo>
                    <a:pt x="3762" y="885"/>
                  </a:lnTo>
                  <a:lnTo>
                    <a:pt x="3685" y="900"/>
                  </a:lnTo>
                  <a:lnTo>
                    <a:pt x="3609" y="915"/>
                  </a:lnTo>
                  <a:lnTo>
                    <a:pt x="3533" y="931"/>
                  </a:lnTo>
                  <a:lnTo>
                    <a:pt x="3459" y="947"/>
                  </a:lnTo>
                  <a:lnTo>
                    <a:pt x="3385" y="965"/>
                  </a:lnTo>
                  <a:lnTo>
                    <a:pt x="3311" y="982"/>
                  </a:lnTo>
                  <a:lnTo>
                    <a:pt x="3239" y="1001"/>
                  </a:lnTo>
                  <a:lnTo>
                    <a:pt x="3168" y="1020"/>
                  </a:lnTo>
                  <a:lnTo>
                    <a:pt x="3098" y="1040"/>
                  </a:lnTo>
                  <a:lnTo>
                    <a:pt x="3029" y="1061"/>
                  </a:lnTo>
                  <a:lnTo>
                    <a:pt x="2960" y="1082"/>
                  </a:lnTo>
                  <a:lnTo>
                    <a:pt x="2891" y="1105"/>
                  </a:lnTo>
                  <a:lnTo>
                    <a:pt x="2827" y="1126"/>
                  </a:lnTo>
                  <a:lnTo>
                    <a:pt x="2764" y="1149"/>
                  </a:lnTo>
                  <a:lnTo>
                    <a:pt x="2703" y="1172"/>
                  </a:lnTo>
                  <a:lnTo>
                    <a:pt x="2641" y="1195"/>
                  </a:lnTo>
                  <a:lnTo>
                    <a:pt x="2580" y="1220"/>
                  </a:lnTo>
                  <a:lnTo>
                    <a:pt x="2519" y="1245"/>
                  </a:lnTo>
                  <a:lnTo>
                    <a:pt x="2459" y="1271"/>
                  </a:lnTo>
                  <a:lnTo>
                    <a:pt x="2400" y="1296"/>
                  </a:lnTo>
                  <a:lnTo>
                    <a:pt x="2341" y="1324"/>
                  </a:lnTo>
                  <a:lnTo>
                    <a:pt x="2284" y="1351"/>
                  </a:lnTo>
                  <a:lnTo>
                    <a:pt x="2227" y="1380"/>
                  </a:lnTo>
                  <a:lnTo>
                    <a:pt x="2170" y="1409"/>
                  </a:lnTo>
                  <a:lnTo>
                    <a:pt x="2114" y="1439"/>
                  </a:lnTo>
                  <a:lnTo>
                    <a:pt x="2060" y="1469"/>
                  </a:lnTo>
                  <a:lnTo>
                    <a:pt x="2006" y="1499"/>
                  </a:lnTo>
                  <a:lnTo>
                    <a:pt x="1952" y="1530"/>
                  </a:lnTo>
                  <a:lnTo>
                    <a:pt x="1899" y="1563"/>
                  </a:lnTo>
                  <a:lnTo>
                    <a:pt x="1847" y="1595"/>
                  </a:lnTo>
                  <a:lnTo>
                    <a:pt x="1796" y="1629"/>
                  </a:lnTo>
                  <a:lnTo>
                    <a:pt x="1745" y="1663"/>
                  </a:lnTo>
                  <a:lnTo>
                    <a:pt x="1695" y="1698"/>
                  </a:lnTo>
                  <a:lnTo>
                    <a:pt x="1646" y="1733"/>
                  </a:lnTo>
                  <a:lnTo>
                    <a:pt x="1597" y="1770"/>
                  </a:lnTo>
                  <a:lnTo>
                    <a:pt x="1550" y="1806"/>
                  </a:lnTo>
                  <a:lnTo>
                    <a:pt x="1502" y="1843"/>
                  </a:lnTo>
                  <a:lnTo>
                    <a:pt x="1456" y="1881"/>
                  </a:lnTo>
                  <a:lnTo>
                    <a:pt x="1411" y="1919"/>
                  </a:lnTo>
                  <a:lnTo>
                    <a:pt x="1365" y="1958"/>
                  </a:lnTo>
                  <a:lnTo>
                    <a:pt x="1322" y="1998"/>
                  </a:lnTo>
                  <a:lnTo>
                    <a:pt x="1279" y="2039"/>
                  </a:lnTo>
                  <a:lnTo>
                    <a:pt x="1235" y="2079"/>
                  </a:lnTo>
                  <a:lnTo>
                    <a:pt x="1194" y="2121"/>
                  </a:lnTo>
                  <a:lnTo>
                    <a:pt x="1083" y="2237"/>
                  </a:lnTo>
                  <a:lnTo>
                    <a:pt x="979" y="2357"/>
                  </a:lnTo>
                  <a:lnTo>
                    <a:pt x="882" y="2479"/>
                  </a:lnTo>
                  <a:lnTo>
                    <a:pt x="793" y="2602"/>
                  </a:lnTo>
                  <a:lnTo>
                    <a:pt x="708" y="2729"/>
                  </a:lnTo>
                  <a:lnTo>
                    <a:pt x="630" y="2857"/>
                  </a:lnTo>
                  <a:lnTo>
                    <a:pt x="558" y="2988"/>
                  </a:lnTo>
                  <a:lnTo>
                    <a:pt x="492" y="3119"/>
                  </a:lnTo>
                  <a:lnTo>
                    <a:pt x="430" y="3252"/>
                  </a:lnTo>
                  <a:lnTo>
                    <a:pt x="375" y="3386"/>
                  </a:lnTo>
                  <a:lnTo>
                    <a:pt x="324" y="3521"/>
                  </a:lnTo>
                  <a:lnTo>
                    <a:pt x="279" y="3656"/>
                  </a:lnTo>
                  <a:lnTo>
                    <a:pt x="236" y="3793"/>
                  </a:lnTo>
                  <a:lnTo>
                    <a:pt x="199" y="3929"/>
                  </a:lnTo>
                  <a:lnTo>
                    <a:pt x="166" y="4065"/>
                  </a:lnTo>
                  <a:lnTo>
                    <a:pt x="136" y="4202"/>
                  </a:lnTo>
                  <a:lnTo>
                    <a:pt x="110" y="4338"/>
                  </a:lnTo>
                  <a:lnTo>
                    <a:pt x="89" y="4474"/>
                  </a:lnTo>
                  <a:lnTo>
                    <a:pt x="69" y="4609"/>
                  </a:lnTo>
                  <a:lnTo>
                    <a:pt x="53" y="4744"/>
                  </a:lnTo>
                  <a:lnTo>
                    <a:pt x="39" y="4877"/>
                  </a:lnTo>
                  <a:lnTo>
                    <a:pt x="28" y="5009"/>
                  </a:lnTo>
                  <a:lnTo>
                    <a:pt x="20" y="5140"/>
                  </a:lnTo>
                  <a:lnTo>
                    <a:pt x="12" y="5269"/>
                  </a:lnTo>
                  <a:lnTo>
                    <a:pt x="7" y="5395"/>
                  </a:lnTo>
                  <a:lnTo>
                    <a:pt x="4" y="5521"/>
                  </a:lnTo>
                  <a:lnTo>
                    <a:pt x="1" y="5644"/>
                  </a:lnTo>
                  <a:lnTo>
                    <a:pt x="0" y="5764"/>
                  </a:lnTo>
                  <a:lnTo>
                    <a:pt x="0" y="5996"/>
                  </a:lnTo>
                  <a:lnTo>
                    <a:pt x="2" y="6218"/>
                  </a:lnTo>
                  <a:lnTo>
                    <a:pt x="2" y="6256"/>
                  </a:lnTo>
                  <a:lnTo>
                    <a:pt x="3" y="6294"/>
                  </a:lnTo>
                  <a:lnTo>
                    <a:pt x="3" y="6332"/>
                  </a:lnTo>
                  <a:lnTo>
                    <a:pt x="3" y="6371"/>
                  </a:lnTo>
                  <a:lnTo>
                    <a:pt x="4" y="6408"/>
                  </a:lnTo>
                  <a:lnTo>
                    <a:pt x="4" y="6445"/>
                  </a:lnTo>
                  <a:lnTo>
                    <a:pt x="4" y="6481"/>
                  </a:lnTo>
                  <a:lnTo>
                    <a:pt x="4" y="6517"/>
                  </a:lnTo>
                  <a:lnTo>
                    <a:pt x="1444" y="6517"/>
                  </a:lnTo>
                  <a:lnTo>
                    <a:pt x="1444" y="6235"/>
                  </a:lnTo>
                  <a:lnTo>
                    <a:pt x="1443" y="6235"/>
                  </a:lnTo>
                  <a:lnTo>
                    <a:pt x="1442" y="6227"/>
                  </a:lnTo>
                  <a:lnTo>
                    <a:pt x="1442" y="6220"/>
                  </a:lnTo>
                  <a:lnTo>
                    <a:pt x="1442" y="6212"/>
                  </a:lnTo>
                  <a:lnTo>
                    <a:pt x="1442" y="6204"/>
                  </a:lnTo>
                  <a:lnTo>
                    <a:pt x="1441" y="6012"/>
                  </a:lnTo>
                  <a:lnTo>
                    <a:pt x="1440" y="5815"/>
                  </a:lnTo>
                  <a:lnTo>
                    <a:pt x="1441" y="5715"/>
                  </a:lnTo>
                  <a:lnTo>
                    <a:pt x="1442" y="5614"/>
                  </a:lnTo>
                  <a:lnTo>
                    <a:pt x="1444" y="5513"/>
                  </a:lnTo>
                  <a:lnTo>
                    <a:pt x="1447" y="5411"/>
                  </a:lnTo>
                  <a:lnTo>
                    <a:pt x="1451" y="5308"/>
                  </a:lnTo>
                  <a:lnTo>
                    <a:pt x="1457" y="5206"/>
                  </a:lnTo>
                  <a:lnTo>
                    <a:pt x="1464" y="5103"/>
                  </a:lnTo>
                  <a:lnTo>
                    <a:pt x="1473" y="5000"/>
                  </a:lnTo>
                  <a:lnTo>
                    <a:pt x="1483" y="4897"/>
                  </a:lnTo>
                  <a:lnTo>
                    <a:pt x="1495" y="4795"/>
                  </a:lnTo>
                  <a:lnTo>
                    <a:pt x="1510" y="4693"/>
                  </a:lnTo>
                  <a:lnTo>
                    <a:pt x="1527" y="4591"/>
                  </a:lnTo>
                  <a:lnTo>
                    <a:pt x="1546" y="4490"/>
                  </a:lnTo>
                  <a:lnTo>
                    <a:pt x="1567" y="4390"/>
                  </a:lnTo>
                  <a:lnTo>
                    <a:pt x="1592" y="4290"/>
                  </a:lnTo>
                  <a:lnTo>
                    <a:pt x="1619" y="4191"/>
                  </a:lnTo>
                  <a:lnTo>
                    <a:pt x="1649" y="4094"/>
                  </a:lnTo>
                  <a:lnTo>
                    <a:pt x="1682" y="3998"/>
                  </a:lnTo>
                  <a:lnTo>
                    <a:pt x="1718" y="3903"/>
                  </a:lnTo>
                  <a:lnTo>
                    <a:pt x="1758" y="3809"/>
                  </a:lnTo>
                  <a:lnTo>
                    <a:pt x="1802" y="3718"/>
                  </a:lnTo>
                  <a:lnTo>
                    <a:pt x="1848" y="3628"/>
                  </a:lnTo>
                  <a:lnTo>
                    <a:pt x="1900" y="3540"/>
                  </a:lnTo>
                  <a:lnTo>
                    <a:pt x="1954" y="3454"/>
                  </a:lnTo>
                  <a:lnTo>
                    <a:pt x="2013" y="3370"/>
                  </a:lnTo>
                  <a:lnTo>
                    <a:pt x="2076" y="3289"/>
                  </a:lnTo>
                  <a:lnTo>
                    <a:pt x="2144" y="3209"/>
                  </a:lnTo>
                  <a:lnTo>
                    <a:pt x="2217" y="3132"/>
                  </a:lnTo>
                  <a:lnTo>
                    <a:pt x="2276" y="3074"/>
                  </a:lnTo>
                  <a:lnTo>
                    <a:pt x="2339" y="3018"/>
                  </a:lnTo>
                  <a:lnTo>
                    <a:pt x="2405" y="2963"/>
                  </a:lnTo>
                  <a:lnTo>
                    <a:pt x="2473" y="2911"/>
                  </a:lnTo>
                  <a:lnTo>
                    <a:pt x="2545" y="2860"/>
                  </a:lnTo>
                  <a:lnTo>
                    <a:pt x="2618" y="2811"/>
                  </a:lnTo>
                  <a:lnTo>
                    <a:pt x="2694" y="2763"/>
                  </a:lnTo>
                  <a:lnTo>
                    <a:pt x="2774" y="2718"/>
                  </a:lnTo>
                  <a:lnTo>
                    <a:pt x="2855" y="2674"/>
                  </a:lnTo>
                  <a:lnTo>
                    <a:pt x="2940" y="2632"/>
                  </a:lnTo>
                  <a:lnTo>
                    <a:pt x="3028" y="2592"/>
                  </a:lnTo>
                  <a:lnTo>
                    <a:pt x="3117" y="2554"/>
                  </a:lnTo>
                  <a:lnTo>
                    <a:pt x="3210" y="2518"/>
                  </a:lnTo>
                  <a:lnTo>
                    <a:pt x="3305" y="2484"/>
                  </a:lnTo>
                  <a:lnTo>
                    <a:pt x="3403" y="2451"/>
                  </a:lnTo>
                  <a:lnTo>
                    <a:pt x="3504" y="2420"/>
                  </a:lnTo>
                  <a:lnTo>
                    <a:pt x="3608" y="2391"/>
                  </a:lnTo>
                  <a:lnTo>
                    <a:pt x="3714" y="2364"/>
                  </a:lnTo>
                  <a:lnTo>
                    <a:pt x="3822" y="2340"/>
                  </a:lnTo>
                  <a:lnTo>
                    <a:pt x="3934" y="2316"/>
                  </a:lnTo>
                  <a:lnTo>
                    <a:pt x="4048" y="2294"/>
                  </a:lnTo>
                  <a:lnTo>
                    <a:pt x="4165" y="2275"/>
                  </a:lnTo>
                  <a:lnTo>
                    <a:pt x="4283" y="2257"/>
                  </a:lnTo>
                  <a:lnTo>
                    <a:pt x="4406" y="2242"/>
                  </a:lnTo>
                  <a:lnTo>
                    <a:pt x="4530" y="2227"/>
                  </a:lnTo>
                  <a:lnTo>
                    <a:pt x="4658" y="2215"/>
                  </a:lnTo>
                  <a:lnTo>
                    <a:pt x="4787" y="2204"/>
                  </a:lnTo>
                  <a:lnTo>
                    <a:pt x="4920" y="2196"/>
                  </a:lnTo>
                  <a:lnTo>
                    <a:pt x="5054" y="2190"/>
                  </a:lnTo>
                  <a:lnTo>
                    <a:pt x="5193" y="2185"/>
                  </a:lnTo>
                  <a:lnTo>
                    <a:pt x="5332" y="2183"/>
                  </a:lnTo>
                  <a:lnTo>
                    <a:pt x="5475" y="2182"/>
                  </a:lnTo>
                  <a:lnTo>
                    <a:pt x="11783" y="2182"/>
                  </a:lnTo>
                  <a:lnTo>
                    <a:pt x="11038" y="2925"/>
                  </a:lnTo>
                  <a:lnTo>
                    <a:pt x="12282" y="2925"/>
                  </a:lnTo>
                  <a:lnTo>
                    <a:pt x="13746" y="1462"/>
                  </a:lnTo>
                  <a:lnTo>
                    <a:pt x="12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304800" algn="ctr" rotWithShape="0">
                <a:prstClr val="black">
                  <a:alpha val="2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 flipH="1">
            <a:off x="3582800" y="2049068"/>
            <a:ext cx="470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направление представлений </a:t>
            </a:r>
            <a:r>
              <a:rPr lang="ru-RU" sz="1600" dirty="0">
                <a:ea typeface="Merriweather Bold" panose="02060503050406030704" pitchFamily="18" charset="-52"/>
                <a:cs typeface="Open Sans" panose="020B0606030504020204" pitchFamily="34" charset="0"/>
              </a:rPr>
              <a:t>об устранении причин и условий, способствующих совершению правонарушений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582800" y="3054287"/>
            <a:ext cx="455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ea typeface="Merriweather Bold" panose="02060503050406030704" pitchFamily="18" charset="-52"/>
                <a:cs typeface="Open Sans" panose="020B0606030504020204" pitchFamily="34" charset="0"/>
              </a:rPr>
              <a:t>п</a:t>
            </a:r>
            <a:r>
              <a:rPr lang="ru-RU" sz="1600" dirty="0" smtClean="0">
                <a:latin typeface="+mn-lt"/>
                <a:ea typeface="Merriweather Bold" panose="02060503050406030704" pitchFamily="18" charset="-52"/>
                <a:cs typeface="Open Sans" panose="020B0606030504020204" pitchFamily="34" charset="0"/>
              </a:rPr>
              <a:t>роведение информационно-разъяснительной работы</a:t>
            </a:r>
            <a:endParaRPr lang="ru-RU" sz="1600" dirty="0">
              <a:latin typeface="+mn-lt"/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828398" y="4035098"/>
            <a:ext cx="430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ea typeface="Merriweather Bold" panose="02060503050406030704" pitchFamily="18" charset="-52"/>
                <a:cs typeface="Open Sans" panose="020B0606030504020204" pitchFamily="34" charset="0"/>
              </a:rPr>
              <a:t>к</a:t>
            </a:r>
            <a:r>
              <a:rPr lang="ru-RU" sz="1600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онсультирование участников внешнеэкономической деятельности</a:t>
            </a:r>
            <a:endParaRPr lang="ru-RU" sz="1600" dirty="0"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570061" y="5074386"/>
            <a:ext cx="454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внедрение сервисов электронного взаимодействия</a:t>
            </a:r>
            <a:endParaRPr lang="ru-RU" sz="1600" dirty="0"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grpSp>
        <p:nvGrpSpPr>
          <p:cNvPr id="19" name="Group 4"/>
          <p:cNvGrpSpPr/>
          <p:nvPr/>
        </p:nvGrpSpPr>
        <p:grpSpPr>
          <a:xfrm flipH="1">
            <a:off x="8228820" y="2049068"/>
            <a:ext cx="653596" cy="638749"/>
            <a:chOff x="4779934" y="5195550"/>
            <a:chExt cx="1363878" cy="1363878"/>
          </a:xfrm>
        </p:grpSpPr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8" name="Group 3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" name="Group 48"/>
          <p:cNvGrpSpPr/>
          <p:nvPr/>
        </p:nvGrpSpPr>
        <p:grpSpPr>
          <a:xfrm flipH="1">
            <a:off x="8228822" y="3058592"/>
            <a:ext cx="653596" cy="638749"/>
            <a:chOff x="4779934" y="5195550"/>
            <a:chExt cx="1363878" cy="1363878"/>
          </a:xfrm>
        </p:grpSpPr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3" name="Group 51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1" name="Group 56"/>
          <p:cNvGrpSpPr/>
          <p:nvPr/>
        </p:nvGrpSpPr>
        <p:grpSpPr>
          <a:xfrm flipH="1">
            <a:off x="8179900" y="5046771"/>
            <a:ext cx="653596" cy="638749"/>
            <a:chOff x="4779934" y="5195551"/>
            <a:chExt cx="1363878" cy="1363878"/>
          </a:xfrm>
        </p:grpSpPr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4779934" y="5195551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58"/>
            <p:cNvSpPr>
              <a:spLocks/>
            </p:cNvSpPr>
            <p:nvPr/>
          </p:nvSpPr>
          <p:spPr bwMode="auto">
            <a:xfrm>
              <a:off x="4975746" y="5391362"/>
              <a:ext cx="972253" cy="972252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8" name="Group 59"/>
            <p:cNvGrpSpPr/>
            <p:nvPr/>
          </p:nvGrpSpPr>
          <p:grpSpPr>
            <a:xfrm rot="18834351">
              <a:off x="5198443" y="5612644"/>
              <a:ext cx="549047" cy="552550"/>
              <a:chOff x="5189169" y="5616689"/>
              <a:chExt cx="549047" cy="552550"/>
            </a:xfrm>
          </p:grpSpPr>
          <p:sp>
            <p:nvSpPr>
              <p:cNvPr id="39" name="Freeform 60"/>
              <p:cNvSpPr>
                <a:spLocks/>
              </p:cNvSpPr>
              <p:nvPr/>
            </p:nvSpPr>
            <p:spPr bwMode="auto">
              <a:xfrm>
                <a:off x="5189169" y="5616689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61"/>
              <p:cNvSpPr>
                <a:spLocks/>
              </p:cNvSpPr>
              <p:nvPr/>
            </p:nvSpPr>
            <p:spPr bwMode="auto">
              <a:xfrm>
                <a:off x="5293805" y="5723128"/>
                <a:ext cx="444411" cy="446111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3" name="Group 64"/>
          <p:cNvGrpSpPr/>
          <p:nvPr/>
        </p:nvGrpSpPr>
        <p:grpSpPr>
          <a:xfrm flipH="1">
            <a:off x="8216084" y="4035098"/>
            <a:ext cx="653596" cy="638749"/>
            <a:chOff x="4779934" y="5195550"/>
            <a:chExt cx="1363878" cy="1363878"/>
          </a:xfrm>
        </p:grpSpPr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779934" y="5195550"/>
              <a:ext cx="1363878" cy="1363878"/>
            </a:xfrm>
            <a:custGeom>
              <a:avLst/>
              <a:gdLst>
                <a:gd name="T0" fmla="*/ 2397 w 2403"/>
                <a:gd name="T1" fmla="*/ 1325 h 2402"/>
                <a:gd name="T2" fmla="*/ 2365 w 2403"/>
                <a:gd name="T3" fmla="*/ 1502 h 2402"/>
                <a:gd name="T4" fmla="*/ 2309 w 2403"/>
                <a:gd name="T5" fmla="*/ 1670 h 2402"/>
                <a:gd name="T6" fmla="*/ 2229 w 2403"/>
                <a:gd name="T7" fmla="*/ 1824 h 2402"/>
                <a:gd name="T8" fmla="*/ 2129 w 2403"/>
                <a:gd name="T9" fmla="*/ 1966 h 2402"/>
                <a:gd name="T10" fmla="*/ 2009 w 2403"/>
                <a:gd name="T11" fmla="*/ 2091 h 2402"/>
                <a:gd name="T12" fmla="*/ 1873 w 2403"/>
                <a:gd name="T13" fmla="*/ 2198 h 2402"/>
                <a:gd name="T14" fmla="*/ 1722 w 2403"/>
                <a:gd name="T15" fmla="*/ 2285 h 2402"/>
                <a:gd name="T16" fmla="*/ 1559 w 2403"/>
                <a:gd name="T17" fmla="*/ 2349 h 2402"/>
                <a:gd name="T18" fmla="*/ 1385 w 2403"/>
                <a:gd name="T19" fmla="*/ 2389 h 2402"/>
                <a:gd name="T20" fmla="*/ 1201 w 2403"/>
                <a:gd name="T21" fmla="*/ 2402 h 2402"/>
                <a:gd name="T22" fmla="*/ 1018 w 2403"/>
                <a:gd name="T23" fmla="*/ 2389 h 2402"/>
                <a:gd name="T24" fmla="*/ 845 w 2403"/>
                <a:gd name="T25" fmla="*/ 2349 h 2402"/>
                <a:gd name="T26" fmla="*/ 681 w 2403"/>
                <a:gd name="T27" fmla="*/ 2285 h 2402"/>
                <a:gd name="T28" fmla="*/ 530 w 2403"/>
                <a:gd name="T29" fmla="*/ 2198 h 2402"/>
                <a:gd name="T30" fmla="*/ 394 w 2403"/>
                <a:gd name="T31" fmla="*/ 2091 h 2402"/>
                <a:gd name="T32" fmla="*/ 274 w 2403"/>
                <a:gd name="T33" fmla="*/ 1966 h 2402"/>
                <a:gd name="T34" fmla="*/ 174 w 2403"/>
                <a:gd name="T35" fmla="*/ 1824 h 2402"/>
                <a:gd name="T36" fmla="*/ 94 w 2403"/>
                <a:gd name="T37" fmla="*/ 1670 h 2402"/>
                <a:gd name="T38" fmla="*/ 38 w 2403"/>
                <a:gd name="T39" fmla="*/ 1502 h 2402"/>
                <a:gd name="T40" fmla="*/ 6 w 2403"/>
                <a:gd name="T41" fmla="*/ 1325 h 2402"/>
                <a:gd name="T42" fmla="*/ 2 w 2403"/>
                <a:gd name="T43" fmla="*/ 1139 h 2402"/>
                <a:gd name="T44" fmla="*/ 25 w 2403"/>
                <a:gd name="T45" fmla="*/ 960 h 2402"/>
                <a:gd name="T46" fmla="*/ 73 w 2403"/>
                <a:gd name="T47" fmla="*/ 789 h 2402"/>
                <a:gd name="T48" fmla="*/ 145 w 2403"/>
                <a:gd name="T49" fmla="*/ 630 h 2402"/>
                <a:gd name="T50" fmla="*/ 239 w 2403"/>
                <a:gd name="T51" fmla="*/ 483 h 2402"/>
                <a:gd name="T52" fmla="*/ 352 w 2403"/>
                <a:gd name="T53" fmla="*/ 352 h 2402"/>
                <a:gd name="T54" fmla="*/ 483 w 2403"/>
                <a:gd name="T55" fmla="*/ 239 h 2402"/>
                <a:gd name="T56" fmla="*/ 629 w 2403"/>
                <a:gd name="T57" fmla="*/ 146 h 2402"/>
                <a:gd name="T58" fmla="*/ 788 w 2403"/>
                <a:gd name="T59" fmla="*/ 73 h 2402"/>
                <a:gd name="T60" fmla="*/ 959 w 2403"/>
                <a:gd name="T61" fmla="*/ 24 h 2402"/>
                <a:gd name="T62" fmla="*/ 1140 w 2403"/>
                <a:gd name="T63" fmla="*/ 1 h 2402"/>
                <a:gd name="T64" fmla="*/ 1324 w 2403"/>
                <a:gd name="T65" fmla="*/ 7 h 2402"/>
                <a:gd name="T66" fmla="*/ 1502 w 2403"/>
                <a:gd name="T67" fmla="*/ 37 h 2402"/>
                <a:gd name="T68" fmla="*/ 1669 w 2403"/>
                <a:gd name="T69" fmla="*/ 95 h 2402"/>
                <a:gd name="T70" fmla="*/ 1825 w 2403"/>
                <a:gd name="T71" fmla="*/ 173 h 2402"/>
                <a:gd name="T72" fmla="*/ 1966 w 2403"/>
                <a:gd name="T73" fmla="*/ 275 h 2402"/>
                <a:gd name="T74" fmla="*/ 2090 w 2403"/>
                <a:gd name="T75" fmla="*/ 394 h 2402"/>
                <a:gd name="T76" fmla="*/ 2197 w 2403"/>
                <a:gd name="T77" fmla="*/ 530 h 2402"/>
                <a:gd name="T78" fmla="*/ 2284 w 2403"/>
                <a:gd name="T79" fmla="*/ 680 h 2402"/>
                <a:gd name="T80" fmla="*/ 2349 w 2403"/>
                <a:gd name="T81" fmla="*/ 844 h 2402"/>
                <a:gd name="T82" fmla="*/ 2388 w 2403"/>
                <a:gd name="T83" fmla="*/ 1019 h 2402"/>
                <a:gd name="T84" fmla="*/ 2403 w 2403"/>
                <a:gd name="T85" fmla="*/ 1202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3" h="2402">
                  <a:moveTo>
                    <a:pt x="2403" y="1202"/>
                  </a:moveTo>
                  <a:lnTo>
                    <a:pt x="2401" y="1264"/>
                  </a:lnTo>
                  <a:lnTo>
                    <a:pt x="2397" y="1325"/>
                  </a:lnTo>
                  <a:lnTo>
                    <a:pt x="2388" y="1384"/>
                  </a:lnTo>
                  <a:lnTo>
                    <a:pt x="2378" y="1444"/>
                  </a:lnTo>
                  <a:lnTo>
                    <a:pt x="2365" y="1502"/>
                  </a:lnTo>
                  <a:lnTo>
                    <a:pt x="2349" y="1559"/>
                  </a:lnTo>
                  <a:lnTo>
                    <a:pt x="2330" y="1614"/>
                  </a:lnTo>
                  <a:lnTo>
                    <a:pt x="2309" y="1670"/>
                  </a:lnTo>
                  <a:lnTo>
                    <a:pt x="2284" y="1723"/>
                  </a:lnTo>
                  <a:lnTo>
                    <a:pt x="2258" y="1774"/>
                  </a:lnTo>
                  <a:lnTo>
                    <a:pt x="2229" y="1824"/>
                  </a:lnTo>
                  <a:lnTo>
                    <a:pt x="2197" y="1874"/>
                  </a:lnTo>
                  <a:lnTo>
                    <a:pt x="2164" y="1920"/>
                  </a:lnTo>
                  <a:lnTo>
                    <a:pt x="2129" y="1966"/>
                  </a:lnTo>
                  <a:lnTo>
                    <a:pt x="2090" y="2010"/>
                  </a:lnTo>
                  <a:lnTo>
                    <a:pt x="2051" y="2052"/>
                  </a:lnTo>
                  <a:lnTo>
                    <a:pt x="2009" y="2091"/>
                  </a:lnTo>
                  <a:lnTo>
                    <a:pt x="1966" y="2129"/>
                  </a:lnTo>
                  <a:lnTo>
                    <a:pt x="1921" y="2165"/>
                  </a:lnTo>
                  <a:lnTo>
                    <a:pt x="1873" y="2198"/>
                  </a:lnTo>
                  <a:lnTo>
                    <a:pt x="1825" y="2229"/>
                  </a:lnTo>
                  <a:lnTo>
                    <a:pt x="1774" y="2258"/>
                  </a:lnTo>
                  <a:lnTo>
                    <a:pt x="1722" y="2285"/>
                  </a:lnTo>
                  <a:lnTo>
                    <a:pt x="1669" y="2308"/>
                  </a:lnTo>
                  <a:lnTo>
                    <a:pt x="1615" y="2330"/>
                  </a:lnTo>
                  <a:lnTo>
                    <a:pt x="1559" y="2349"/>
                  </a:lnTo>
                  <a:lnTo>
                    <a:pt x="1502" y="2365"/>
                  </a:lnTo>
                  <a:lnTo>
                    <a:pt x="1444" y="2379"/>
                  </a:lnTo>
                  <a:lnTo>
                    <a:pt x="1385" y="2389"/>
                  </a:lnTo>
                  <a:lnTo>
                    <a:pt x="1324" y="2397"/>
                  </a:lnTo>
                  <a:lnTo>
                    <a:pt x="1263" y="2401"/>
                  </a:lnTo>
                  <a:lnTo>
                    <a:pt x="1201" y="2402"/>
                  </a:lnTo>
                  <a:lnTo>
                    <a:pt x="1140" y="2401"/>
                  </a:lnTo>
                  <a:lnTo>
                    <a:pt x="1079" y="2397"/>
                  </a:lnTo>
                  <a:lnTo>
                    <a:pt x="1018" y="2389"/>
                  </a:lnTo>
                  <a:lnTo>
                    <a:pt x="959" y="2379"/>
                  </a:lnTo>
                  <a:lnTo>
                    <a:pt x="901" y="2365"/>
                  </a:lnTo>
                  <a:lnTo>
                    <a:pt x="845" y="2349"/>
                  </a:lnTo>
                  <a:lnTo>
                    <a:pt x="788" y="2330"/>
                  </a:lnTo>
                  <a:lnTo>
                    <a:pt x="733" y="2308"/>
                  </a:lnTo>
                  <a:lnTo>
                    <a:pt x="681" y="2285"/>
                  </a:lnTo>
                  <a:lnTo>
                    <a:pt x="629" y="2258"/>
                  </a:lnTo>
                  <a:lnTo>
                    <a:pt x="578" y="2229"/>
                  </a:lnTo>
                  <a:lnTo>
                    <a:pt x="530" y="2198"/>
                  </a:lnTo>
                  <a:lnTo>
                    <a:pt x="483" y="2165"/>
                  </a:lnTo>
                  <a:lnTo>
                    <a:pt x="438" y="2129"/>
                  </a:lnTo>
                  <a:lnTo>
                    <a:pt x="394" y="2091"/>
                  </a:lnTo>
                  <a:lnTo>
                    <a:pt x="352" y="2052"/>
                  </a:lnTo>
                  <a:lnTo>
                    <a:pt x="312" y="2010"/>
                  </a:lnTo>
                  <a:lnTo>
                    <a:pt x="274" y="1966"/>
                  </a:lnTo>
                  <a:lnTo>
                    <a:pt x="239" y="1920"/>
                  </a:lnTo>
                  <a:lnTo>
                    <a:pt x="204" y="1874"/>
                  </a:lnTo>
                  <a:lnTo>
                    <a:pt x="174" y="1824"/>
                  </a:lnTo>
                  <a:lnTo>
                    <a:pt x="145" y="1774"/>
                  </a:lnTo>
                  <a:lnTo>
                    <a:pt x="119" y="1723"/>
                  </a:lnTo>
                  <a:lnTo>
                    <a:pt x="94" y="1670"/>
                  </a:lnTo>
                  <a:lnTo>
                    <a:pt x="73" y="1614"/>
                  </a:lnTo>
                  <a:lnTo>
                    <a:pt x="54" y="1559"/>
                  </a:lnTo>
                  <a:lnTo>
                    <a:pt x="38" y="1502"/>
                  </a:lnTo>
                  <a:lnTo>
                    <a:pt x="25" y="1444"/>
                  </a:lnTo>
                  <a:lnTo>
                    <a:pt x="13" y="1384"/>
                  </a:lnTo>
                  <a:lnTo>
                    <a:pt x="6" y="1325"/>
                  </a:lnTo>
                  <a:lnTo>
                    <a:pt x="2" y="1264"/>
                  </a:lnTo>
                  <a:lnTo>
                    <a:pt x="0" y="1202"/>
                  </a:lnTo>
                  <a:lnTo>
                    <a:pt x="2" y="1139"/>
                  </a:lnTo>
                  <a:lnTo>
                    <a:pt x="6" y="1079"/>
                  </a:lnTo>
                  <a:lnTo>
                    <a:pt x="13" y="1019"/>
                  </a:lnTo>
                  <a:lnTo>
                    <a:pt x="25" y="960"/>
                  </a:lnTo>
                  <a:lnTo>
                    <a:pt x="38" y="902"/>
                  </a:lnTo>
                  <a:lnTo>
                    <a:pt x="54" y="844"/>
                  </a:lnTo>
                  <a:lnTo>
                    <a:pt x="73" y="789"/>
                  </a:lnTo>
                  <a:lnTo>
                    <a:pt x="94" y="734"/>
                  </a:lnTo>
                  <a:lnTo>
                    <a:pt x="119" y="680"/>
                  </a:lnTo>
                  <a:lnTo>
                    <a:pt x="145" y="630"/>
                  </a:lnTo>
                  <a:lnTo>
                    <a:pt x="174" y="579"/>
                  </a:lnTo>
                  <a:lnTo>
                    <a:pt x="204" y="530"/>
                  </a:lnTo>
                  <a:lnTo>
                    <a:pt x="239" y="483"/>
                  </a:lnTo>
                  <a:lnTo>
                    <a:pt x="274" y="437"/>
                  </a:lnTo>
                  <a:lnTo>
                    <a:pt x="312" y="394"/>
                  </a:lnTo>
                  <a:lnTo>
                    <a:pt x="352" y="352"/>
                  </a:lnTo>
                  <a:lnTo>
                    <a:pt x="394" y="312"/>
                  </a:lnTo>
                  <a:lnTo>
                    <a:pt x="438" y="275"/>
                  </a:lnTo>
                  <a:lnTo>
                    <a:pt x="483" y="239"/>
                  </a:lnTo>
                  <a:lnTo>
                    <a:pt x="530" y="205"/>
                  </a:lnTo>
                  <a:lnTo>
                    <a:pt x="578" y="173"/>
                  </a:lnTo>
                  <a:lnTo>
                    <a:pt x="629" y="146"/>
                  </a:lnTo>
                  <a:lnTo>
                    <a:pt x="681" y="118"/>
                  </a:lnTo>
                  <a:lnTo>
                    <a:pt x="733" y="95"/>
                  </a:lnTo>
                  <a:lnTo>
                    <a:pt x="788" y="73"/>
                  </a:lnTo>
                  <a:lnTo>
                    <a:pt x="845" y="55"/>
                  </a:lnTo>
                  <a:lnTo>
                    <a:pt x="901" y="37"/>
                  </a:lnTo>
                  <a:lnTo>
                    <a:pt x="959" y="24"/>
                  </a:lnTo>
                  <a:lnTo>
                    <a:pt x="1018" y="14"/>
                  </a:lnTo>
                  <a:lnTo>
                    <a:pt x="1079" y="7"/>
                  </a:lnTo>
                  <a:lnTo>
                    <a:pt x="1140" y="1"/>
                  </a:lnTo>
                  <a:lnTo>
                    <a:pt x="1201" y="0"/>
                  </a:lnTo>
                  <a:lnTo>
                    <a:pt x="1263" y="1"/>
                  </a:lnTo>
                  <a:lnTo>
                    <a:pt x="1324" y="7"/>
                  </a:lnTo>
                  <a:lnTo>
                    <a:pt x="1385" y="14"/>
                  </a:lnTo>
                  <a:lnTo>
                    <a:pt x="1444" y="24"/>
                  </a:lnTo>
                  <a:lnTo>
                    <a:pt x="1502" y="37"/>
                  </a:lnTo>
                  <a:lnTo>
                    <a:pt x="1559" y="55"/>
                  </a:lnTo>
                  <a:lnTo>
                    <a:pt x="1615" y="73"/>
                  </a:lnTo>
                  <a:lnTo>
                    <a:pt x="1669" y="95"/>
                  </a:lnTo>
                  <a:lnTo>
                    <a:pt x="1722" y="118"/>
                  </a:lnTo>
                  <a:lnTo>
                    <a:pt x="1774" y="146"/>
                  </a:lnTo>
                  <a:lnTo>
                    <a:pt x="1825" y="173"/>
                  </a:lnTo>
                  <a:lnTo>
                    <a:pt x="1873" y="205"/>
                  </a:lnTo>
                  <a:lnTo>
                    <a:pt x="1921" y="239"/>
                  </a:lnTo>
                  <a:lnTo>
                    <a:pt x="1966" y="275"/>
                  </a:lnTo>
                  <a:lnTo>
                    <a:pt x="2009" y="312"/>
                  </a:lnTo>
                  <a:lnTo>
                    <a:pt x="2051" y="352"/>
                  </a:lnTo>
                  <a:lnTo>
                    <a:pt x="2090" y="394"/>
                  </a:lnTo>
                  <a:lnTo>
                    <a:pt x="2129" y="437"/>
                  </a:lnTo>
                  <a:lnTo>
                    <a:pt x="2164" y="483"/>
                  </a:lnTo>
                  <a:lnTo>
                    <a:pt x="2197" y="530"/>
                  </a:lnTo>
                  <a:lnTo>
                    <a:pt x="2229" y="579"/>
                  </a:lnTo>
                  <a:lnTo>
                    <a:pt x="2258" y="630"/>
                  </a:lnTo>
                  <a:lnTo>
                    <a:pt x="2284" y="680"/>
                  </a:lnTo>
                  <a:lnTo>
                    <a:pt x="2309" y="734"/>
                  </a:lnTo>
                  <a:lnTo>
                    <a:pt x="2330" y="789"/>
                  </a:lnTo>
                  <a:lnTo>
                    <a:pt x="2349" y="844"/>
                  </a:lnTo>
                  <a:lnTo>
                    <a:pt x="2365" y="902"/>
                  </a:lnTo>
                  <a:lnTo>
                    <a:pt x="2378" y="960"/>
                  </a:lnTo>
                  <a:lnTo>
                    <a:pt x="2388" y="1019"/>
                  </a:lnTo>
                  <a:lnTo>
                    <a:pt x="2397" y="1079"/>
                  </a:lnTo>
                  <a:lnTo>
                    <a:pt x="2401" y="1139"/>
                  </a:lnTo>
                  <a:lnTo>
                    <a:pt x="2403" y="120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66"/>
            <p:cNvSpPr>
              <a:spLocks/>
            </p:cNvSpPr>
            <p:nvPr/>
          </p:nvSpPr>
          <p:spPr bwMode="auto">
            <a:xfrm>
              <a:off x="4975746" y="5391363"/>
              <a:ext cx="972253" cy="972253"/>
            </a:xfrm>
            <a:custGeom>
              <a:avLst/>
              <a:gdLst>
                <a:gd name="T0" fmla="*/ 1707 w 1713"/>
                <a:gd name="T1" fmla="*/ 943 h 1712"/>
                <a:gd name="T2" fmla="*/ 1686 w 1713"/>
                <a:gd name="T3" fmla="*/ 1070 h 1712"/>
                <a:gd name="T4" fmla="*/ 1645 w 1713"/>
                <a:gd name="T5" fmla="*/ 1189 h 1712"/>
                <a:gd name="T6" fmla="*/ 1589 w 1713"/>
                <a:gd name="T7" fmla="*/ 1299 h 1712"/>
                <a:gd name="T8" fmla="*/ 1518 w 1713"/>
                <a:gd name="T9" fmla="*/ 1400 h 1712"/>
                <a:gd name="T10" fmla="*/ 1432 w 1713"/>
                <a:gd name="T11" fmla="*/ 1489 h 1712"/>
                <a:gd name="T12" fmla="*/ 1335 w 1713"/>
                <a:gd name="T13" fmla="*/ 1565 h 1712"/>
                <a:gd name="T14" fmla="*/ 1228 w 1713"/>
                <a:gd name="T15" fmla="*/ 1628 h 1712"/>
                <a:gd name="T16" fmla="*/ 1111 w 1713"/>
                <a:gd name="T17" fmla="*/ 1673 h 1712"/>
                <a:gd name="T18" fmla="*/ 986 w 1713"/>
                <a:gd name="T19" fmla="*/ 1702 h 1712"/>
                <a:gd name="T20" fmla="*/ 856 w 1713"/>
                <a:gd name="T21" fmla="*/ 1712 h 1712"/>
                <a:gd name="T22" fmla="*/ 725 w 1713"/>
                <a:gd name="T23" fmla="*/ 1702 h 1712"/>
                <a:gd name="T24" fmla="*/ 602 w 1713"/>
                <a:gd name="T25" fmla="*/ 1673 h 1712"/>
                <a:gd name="T26" fmla="*/ 485 w 1713"/>
                <a:gd name="T27" fmla="*/ 1628 h 1712"/>
                <a:gd name="T28" fmla="*/ 378 w 1713"/>
                <a:gd name="T29" fmla="*/ 1565 h 1712"/>
                <a:gd name="T30" fmla="*/ 281 w 1713"/>
                <a:gd name="T31" fmla="*/ 1489 h 1712"/>
                <a:gd name="T32" fmla="*/ 195 w 1713"/>
                <a:gd name="T33" fmla="*/ 1400 h 1712"/>
                <a:gd name="T34" fmla="*/ 124 w 1713"/>
                <a:gd name="T35" fmla="*/ 1299 h 1712"/>
                <a:gd name="T36" fmla="*/ 68 w 1713"/>
                <a:gd name="T37" fmla="*/ 1189 h 1712"/>
                <a:gd name="T38" fmla="*/ 27 w 1713"/>
                <a:gd name="T39" fmla="*/ 1070 h 1712"/>
                <a:gd name="T40" fmla="*/ 4 w 1713"/>
                <a:gd name="T41" fmla="*/ 943 h 1712"/>
                <a:gd name="T42" fmla="*/ 1 w 1713"/>
                <a:gd name="T43" fmla="*/ 812 h 1712"/>
                <a:gd name="T44" fmla="*/ 17 w 1713"/>
                <a:gd name="T45" fmla="*/ 683 h 1712"/>
                <a:gd name="T46" fmla="*/ 52 w 1713"/>
                <a:gd name="T47" fmla="*/ 562 h 1712"/>
                <a:gd name="T48" fmla="*/ 104 w 1713"/>
                <a:gd name="T49" fmla="*/ 447 h 1712"/>
                <a:gd name="T50" fmla="*/ 171 w 1713"/>
                <a:gd name="T51" fmla="*/ 343 h 1712"/>
                <a:gd name="T52" fmla="*/ 250 w 1713"/>
                <a:gd name="T53" fmla="*/ 250 h 1712"/>
                <a:gd name="T54" fmla="*/ 345 w 1713"/>
                <a:gd name="T55" fmla="*/ 169 h 1712"/>
                <a:gd name="T56" fmla="*/ 449 w 1713"/>
                <a:gd name="T57" fmla="*/ 103 h 1712"/>
                <a:gd name="T58" fmla="*/ 562 w 1713"/>
                <a:gd name="T59" fmla="*/ 52 h 1712"/>
                <a:gd name="T60" fmla="*/ 683 w 1713"/>
                <a:gd name="T61" fmla="*/ 17 h 1712"/>
                <a:gd name="T62" fmla="*/ 812 w 1713"/>
                <a:gd name="T63" fmla="*/ 1 h 1712"/>
                <a:gd name="T64" fmla="*/ 944 w 1713"/>
                <a:gd name="T65" fmla="*/ 4 h 1712"/>
                <a:gd name="T66" fmla="*/ 1070 w 1713"/>
                <a:gd name="T67" fmla="*/ 26 h 1712"/>
                <a:gd name="T68" fmla="*/ 1189 w 1713"/>
                <a:gd name="T69" fmla="*/ 66 h 1712"/>
                <a:gd name="T70" fmla="*/ 1300 w 1713"/>
                <a:gd name="T71" fmla="*/ 123 h 1712"/>
                <a:gd name="T72" fmla="*/ 1400 w 1713"/>
                <a:gd name="T73" fmla="*/ 195 h 1712"/>
                <a:gd name="T74" fmla="*/ 1490 w 1713"/>
                <a:gd name="T75" fmla="*/ 279 h 1712"/>
                <a:gd name="T76" fmla="*/ 1567 w 1713"/>
                <a:gd name="T77" fmla="*/ 376 h 1712"/>
                <a:gd name="T78" fmla="*/ 1628 w 1713"/>
                <a:gd name="T79" fmla="*/ 485 h 1712"/>
                <a:gd name="T80" fmla="*/ 1674 w 1713"/>
                <a:gd name="T81" fmla="*/ 601 h 1712"/>
                <a:gd name="T82" fmla="*/ 1703 w 1713"/>
                <a:gd name="T83" fmla="*/ 725 h 1712"/>
                <a:gd name="T84" fmla="*/ 1713 w 1713"/>
                <a:gd name="T85" fmla="*/ 856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3" h="1712">
                  <a:moveTo>
                    <a:pt x="1713" y="856"/>
                  </a:moveTo>
                  <a:lnTo>
                    <a:pt x="1712" y="899"/>
                  </a:lnTo>
                  <a:lnTo>
                    <a:pt x="1707" y="943"/>
                  </a:lnTo>
                  <a:lnTo>
                    <a:pt x="1703" y="986"/>
                  </a:lnTo>
                  <a:lnTo>
                    <a:pt x="1696" y="1028"/>
                  </a:lnTo>
                  <a:lnTo>
                    <a:pt x="1686" y="1070"/>
                  </a:lnTo>
                  <a:lnTo>
                    <a:pt x="1674" y="1111"/>
                  </a:lnTo>
                  <a:lnTo>
                    <a:pt x="1661" y="1150"/>
                  </a:lnTo>
                  <a:lnTo>
                    <a:pt x="1645" y="1189"/>
                  </a:lnTo>
                  <a:lnTo>
                    <a:pt x="1628" y="1226"/>
                  </a:lnTo>
                  <a:lnTo>
                    <a:pt x="1609" y="1264"/>
                  </a:lnTo>
                  <a:lnTo>
                    <a:pt x="1589" y="1299"/>
                  </a:lnTo>
                  <a:lnTo>
                    <a:pt x="1567" y="1334"/>
                  </a:lnTo>
                  <a:lnTo>
                    <a:pt x="1542" y="1368"/>
                  </a:lnTo>
                  <a:lnTo>
                    <a:pt x="1518" y="1400"/>
                  </a:lnTo>
                  <a:lnTo>
                    <a:pt x="1490" y="1431"/>
                  </a:lnTo>
                  <a:lnTo>
                    <a:pt x="1461" y="1461"/>
                  </a:lnTo>
                  <a:lnTo>
                    <a:pt x="1432" y="1489"/>
                  </a:lnTo>
                  <a:lnTo>
                    <a:pt x="1400" y="1516"/>
                  </a:lnTo>
                  <a:lnTo>
                    <a:pt x="1369" y="1542"/>
                  </a:lnTo>
                  <a:lnTo>
                    <a:pt x="1335" y="1565"/>
                  </a:lnTo>
                  <a:lnTo>
                    <a:pt x="1300" y="1587"/>
                  </a:lnTo>
                  <a:lnTo>
                    <a:pt x="1264" y="1609"/>
                  </a:lnTo>
                  <a:lnTo>
                    <a:pt x="1228" y="1628"/>
                  </a:lnTo>
                  <a:lnTo>
                    <a:pt x="1189" y="1645"/>
                  </a:lnTo>
                  <a:lnTo>
                    <a:pt x="1151" y="1660"/>
                  </a:lnTo>
                  <a:lnTo>
                    <a:pt x="1111" y="1673"/>
                  </a:lnTo>
                  <a:lnTo>
                    <a:pt x="1070" y="1684"/>
                  </a:lnTo>
                  <a:lnTo>
                    <a:pt x="1030" y="1694"/>
                  </a:lnTo>
                  <a:lnTo>
                    <a:pt x="986" y="1702"/>
                  </a:lnTo>
                  <a:lnTo>
                    <a:pt x="944" y="1707"/>
                  </a:lnTo>
                  <a:lnTo>
                    <a:pt x="901" y="1710"/>
                  </a:lnTo>
                  <a:lnTo>
                    <a:pt x="856" y="1712"/>
                  </a:lnTo>
                  <a:lnTo>
                    <a:pt x="812" y="1710"/>
                  </a:lnTo>
                  <a:lnTo>
                    <a:pt x="769" y="1707"/>
                  </a:lnTo>
                  <a:lnTo>
                    <a:pt x="725" y="1702"/>
                  </a:lnTo>
                  <a:lnTo>
                    <a:pt x="683" y="1694"/>
                  </a:lnTo>
                  <a:lnTo>
                    <a:pt x="643" y="1684"/>
                  </a:lnTo>
                  <a:lnTo>
                    <a:pt x="602" y="1673"/>
                  </a:lnTo>
                  <a:lnTo>
                    <a:pt x="562" y="1660"/>
                  </a:lnTo>
                  <a:lnTo>
                    <a:pt x="523" y="1645"/>
                  </a:lnTo>
                  <a:lnTo>
                    <a:pt x="485" y="1628"/>
                  </a:lnTo>
                  <a:lnTo>
                    <a:pt x="449" y="1609"/>
                  </a:lnTo>
                  <a:lnTo>
                    <a:pt x="413" y="1587"/>
                  </a:lnTo>
                  <a:lnTo>
                    <a:pt x="378" y="1565"/>
                  </a:lnTo>
                  <a:lnTo>
                    <a:pt x="345" y="1542"/>
                  </a:lnTo>
                  <a:lnTo>
                    <a:pt x="311" y="1516"/>
                  </a:lnTo>
                  <a:lnTo>
                    <a:pt x="281" y="1489"/>
                  </a:lnTo>
                  <a:lnTo>
                    <a:pt x="250" y="1461"/>
                  </a:lnTo>
                  <a:lnTo>
                    <a:pt x="223" y="1431"/>
                  </a:lnTo>
                  <a:lnTo>
                    <a:pt x="195" y="1400"/>
                  </a:lnTo>
                  <a:lnTo>
                    <a:pt x="171" y="1368"/>
                  </a:lnTo>
                  <a:lnTo>
                    <a:pt x="146" y="1334"/>
                  </a:lnTo>
                  <a:lnTo>
                    <a:pt x="124" y="1299"/>
                  </a:lnTo>
                  <a:lnTo>
                    <a:pt x="104" y="1264"/>
                  </a:lnTo>
                  <a:lnTo>
                    <a:pt x="85" y="1226"/>
                  </a:lnTo>
                  <a:lnTo>
                    <a:pt x="68" y="1189"/>
                  </a:lnTo>
                  <a:lnTo>
                    <a:pt x="52" y="1150"/>
                  </a:lnTo>
                  <a:lnTo>
                    <a:pt x="39" y="1111"/>
                  </a:lnTo>
                  <a:lnTo>
                    <a:pt x="27" y="1070"/>
                  </a:lnTo>
                  <a:lnTo>
                    <a:pt x="17" y="1028"/>
                  </a:lnTo>
                  <a:lnTo>
                    <a:pt x="10" y="986"/>
                  </a:lnTo>
                  <a:lnTo>
                    <a:pt x="4" y="943"/>
                  </a:lnTo>
                  <a:lnTo>
                    <a:pt x="1" y="899"/>
                  </a:lnTo>
                  <a:lnTo>
                    <a:pt x="0" y="856"/>
                  </a:lnTo>
                  <a:lnTo>
                    <a:pt x="1" y="812"/>
                  </a:lnTo>
                  <a:lnTo>
                    <a:pt x="4" y="767"/>
                  </a:lnTo>
                  <a:lnTo>
                    <a:pt x="10" y="725"/>
                  </a:lnTo>
                  <a:lnTo>
                    <a:pt x="17" y="683"/>
                  </a:lnTo>
                  <a:lnTo>
                    <a:pt x="27" y="641"/>
                  </a:lnTo>
                  <a:lnTo>
                    <a:pt x="39" y="601"/>
                  </a:lnTo>
                  <a:lnTo>
                    <a:pt x="52" y="562"/>
                  </a:lnTo>
                  <a:lnTo>
                    <a:pt x="68" y="523"/>
                  </a:lnTo>
                  <a:lnTo>
                    <a:pt x="85" y="485"/>
                  </a:lnTo>
                  <a:lnTo>
                    <a:pt x="104" y="447"/>
                  </a:lnTo>
                  <a:lnTo>
                    <a:pt x="124" y="411"/>
                  </a:lnTo>
                  <a:lnTo>
                    <a:pt x="146" y="376"/>
                  </a:lnTo>
                  <a:lnTo>
                    <a:pt x="171" y="343"/>
                  </a:lnTo>
                  <a:lnTo>
                    <a:pt x="195" y="311"/>
                  </a:lnTo>
                  <a:lnTo>
                    <a:pt x="223" y="279"/>
                  </a:lnTo>
                  <a:lnTo>
                    <a:pt x="250" y="250"/>
                  </a:lnTo>
                  <a:lnTo>
                    <a:pt x="281" y="221"/>
                  </a:lnTo>
                  <a:lnTo>
                    <a:pt x="311" y="195"/>
                  </a:lnTo>
                  <a:lnTo>
                    <a:pt x="345" y="169"/>
                  </a:lnTo>
                  <a:lnTo>
                    <a:pt x="378" y="146"/>
                  </a:lnTo>
                  <a:lnTo>
                    <a:pt x="413" y="123"/>
                  </a:lnTo>
                  <a:lnTo>
                    <a:pt x="449" y="103"/>
                  </a:lnTo>
                  <a:lnTo>
                    <a:pt x="485" y="84"/>
                  </a:lnTo>
                  <a:lnTo>
                    <a:pt x="523" y="66"/>
                  </a:lnTo>
                  <a:lnTo>
                    <a:pt x="562" y="52"/>
                  </a:lnTo>
                  <a:lnTo>
                    <a:pt x="602" y="37"/>
                  </a:lnTo>
                  <a:lnTo>
                    <a:pt x="643" y="26"/>
                  </a:lnTo>
                  <a:lnTo>
                    <a:pt x="683" y="17"/>
                  </a:lnTo>
                  <a:lnTo>
                    <a:pt x="725" y="10"/>
                  </a:lnTo>
                  <a:lnTo>
                    <a:pt x="769" y="4"/>
                  </a:lnTo>
                  <a:lnTo>
                    <a:pt x="812" y="1"/>
                  </a:lnTo>
                  <a:lnTo>
                    <a:pt x="856" y="0"/>
                  </a:lnTo>
                  <a:lnTo>
                    <a:pt x="901" y="1"/>
                  </a:lnTo>
                  <a:lnTo>
                    <a:pt x="944" y="4"/>
                  </a:lnTo>
                  <a:lnTo>
                    <a:pt x="986" y="10"/>
                  </a:lnTo>
                  <a:lnTo>
                    <a:pt x="1030" y="17"/>
                  </a:lnTo>
                  <a:lnTo>
                    <a:pt x="1070" y="26"/>
                  </a:lnTo>
                  <a:lnTo>
                    <a:pt x="1111" y="37"/>
                  </a:lnTo>
                  <a:lnTo>
                    <a:pt x="1151" y="52"/>
                  </a:lnTo>
                  <a:lnTo>
                    <a:pt x="1189" y="66"/>
                  </a:lnTo>
                  <a:lnTo>
                    <a:pt x="1228" y="84"/>
                  </a:lnTo>
                  <a:lnTo>
                    <a:pt x="1264" y="103"/>
                  </a:lnTo>
                  <a:lnTo>
                    <a:pt x="1300" y="123"/>
                  </a:lnTo>
                  <a:lnTo>
                    <a:pt x="1335" y="146"/>
                  </a:lnTo>
                  <a:lnTo>
                    <a:pt x="1369" y="169"/>
                  </a:lnTo>
                  <a:lnTo>
                    <a:pt x="1400" y="195"/>
                  </a:lnTo>
                  <a:lnTo>
                    <a:pt x="1432" y="221"/>
                  </a:lnTo>
                  <a:lnTo>
                    <a:pt x="1461" y="250"/>
                  </a:lnTo>
                  <a:lnTo>
                    <a:pt x="1490" y="279"/>
                  </a:lnTo>
                  <a:lnTo>
                    <a:pt x="1518" y="311"/>
                  </a:lnTo>
                  <a:lnTo>
                    <a:pt x="1542" y="343"/>
                  </a:lnTo>
                  <a:lnTo>
                    <a:pt x="1567" y="376"/>
                  </a:lnTo>
                  <a:lnTo>
                    <a:pt x="1589" y="411"/>
                  </a:lnTo>
                  <a:lnTo>
                    <a:pt x="1609" y="447"/>
                  </a:lnTo>
                  <a:lnTo>
                    <a:pt x="1628" y="485"/>
                  </a:lnTo>
                  <a:lnTo>
                    <a:pt x="1645" y="523"/>
                  </a:lnTo>
                  <a:lnTo>
                    <a:pt x="1661" y="562"/>
                  </a:lnTo>
                  <a:lnTo>
                    <a:pt x="1674" y="601"/>
                  </a:lnTo>
                  <a:lnTo>
                    <a:pt x="1686" y="641"/>
                  </a:lnTo>
                  <a:lnTo>
                    <a:pt x="1696" y="683"/>
                  </a:lnTo>
                  <a:lnTo>
                    <a:pt x="1703" y="725"/>
                  </a:lnTo>
                  <a:lnTo>
                    <a:pt x="1707" y="767"/>
                  </a:lnTo>
                  <a:lnTo>
                    <a:pt x="1712" y="812"/>
                  </a:lnTo>
                  <a:lnTo>
                    <a:pt x="1713" y="8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67"/>
            <p:cNvGrpSpPr/>
            <p:nvPr/>
          </p:nvGrpSpPr>
          <p:grpSpPr>
            <a:xfrm rot="18834351">
              <a:off x="5188587" y="5604202"/>
              <a:ext cx="549978" cy="551681"/>
              <a:chOff x="5188587" y="5604202"/>
              <a:chExt cx="549978" cy="551681"/>
            </a:xfrm>
          </p:grpSpPr>
          <p:sp>
            <p:nvSpPr>
              <p:cNvPr id="29" name="Freeform 68"/>
              <p:cNvSpPr>
                <a:spLocks/>
              </p:cNvSpPr>
              <p:nvPr/>
            </p:nvSpPr>
            <p:spPr bwMode="auto">
              <a:xfrm>
                <a:off x="5188587" y="5604202"/>
                <a:ext cx="359274" cy="359274"/>
              </a:xfrm>
              <a:custGeom>
                <a:avLst/>
                <a:gdLst>
                  <a:gd name="T0" fmla="*/ 537 w 633"/>
                  <a:gd name="T1" fmla="*/ 631 h 631"/>
                  <a:gd name="T2" fmla="*/ 520 w 633"/>
                  <a:gd name="T3" fmla="*/ 628 h 631"/>
                  <a:gd name="T4" fmla="*/ 504 w 633"/>
                  <a:gd name="T5" fmla="*/ 621 h 631"/>
                  <a:gd name="T6" fmla="*/ 490 w 633"/>
                  <a:gd name="T7" fmla="*/ 613 h 631"/>
                  <a:gd name="T8" fmla="*/ 26 w 633"/>
                  <a:gd name="T9" fmla="*/ 149 h 631"/>
                  <a:gd name="T10" fmla="*/ 15 w 633"/>
                  <a:gd name="T11" fmla="*/ 135 h 631"/>
                  <a:gd name="T12" fmla="*/ 7 w 633"/>
                  <a:gd name="T13" fmla="*/ 120 h 631"/>
                  <a:gd name="T14" fmla="*/ 1 w 633"/>
                  <a:gd name="T15" fmla="*/ 104 h 631"/>
                  <a:gd name="T16" fmla="*/ 0 w 633"/>
                  <a:gd name="T17" fmla="*/ 87 h 631"/>
                  <a:gd name="T18" fmla="*/ 1 w 633"/>
                  <a:gd name="T19" fmla="*/ 71 h 631"/>
                  <a:gd name="T20" fmla="*/ 7 w 633"/>
                  <a:gd name="T21" fmla="*/ 53 h 631"/>
                  <a:gd name="T22" fmla="*/ 15 w 633"/>
                  <a:gd name="T23" fmla="*/ 39 h 631"/>
                  <a:gd name="T24" fmla="*/ 26 w 633"/>
                  <a:gd name="T25" fmla="*/ 24 h 631"/>
                  <a:gd name="T26" fmla="*/ 39 w 633"/>
                  <a:gd name="T27" fmla="*/ 14 h 631"/>
                  <a:gd name="T28" fmla="*/ 55 w 633"/>
                  <a:gd name="T29" fmla="*/ 6 h 631"/>
                  <a:gd name="T30" fmla="*/ 71 w 633"/>
                  <a:gd name="T31" fmla="*/ 1 h 631"/>
                  <a:gd name="T32" fmla="*/ 88 w 633"/>
                  <a:gd name="T33" fmla="*/ 0 h 631"/>
                  <a:gd name="T34" fmla="*/ 104 w 633"/>
                  <a:gd name="T35" fmla="*/ 1 h 631"/>
                  <a:gd name="T36" fmla="*/ 120 w 633"/>
                  <a:gd name="T37" fmla="*/ 6 h 631"/>
                  <a:gd name="T38" fmla="*/ 136 w 633"/>
                  <a:gd name="T39" fmla="*/ 14 h 631"/>
                  <a:gd name="T40" fmla="*/ 149 w 633"/>
                  <a:gd name="T41" fmla="*/ 24 h 631"/>
                  <a:gd name="T42" fmla="*/ 613 w 633"/>
                  <a:gd name="T43" fmla="*/ 489 h 631"/>
                  <a:gd name="T44" fmla="*/ 623 w 633"/>
                  <a:gd name="T45" fmla="*/ 504 h 631"/>
                  <a:gd name="T46" fmla="*/ 629 w 633"/>
                  <a:gd name="T47" fmla="*/ 520 h 631"/>
                  <a:gd name="T48" fmla="*/ 633 w 633"/>
                  <a:gd name="T49" fmla="*/ 536 h 631"/>
                  <a:gd name="T50" fmla="*/ 633 w 633"/>
                  <a:gd name="T51" fmla="*/ 553 h 631"/>
                  <a:gd name="T52" fmla="*/ 629 w 633"/>
                  <a:gd name="T53" fmla="*/ 569 h 631"/>
                  <a:gd name="T54" fmla="*/ 623 w 633"/>
                  <a:gd name="T55" fmla="*/ 585 h 631"/>
                  <a:gd name="T56" fmla="*/ 613 w 633"/>
                  <a:gd name="T57" fmla="*/ 599 h 631"/>
                  <a:gd name="T58" fmla="*/ 601 w 633"/>
                  <a:gd name="T59" fmla="*/ 613 h 631"/>
                  <a:gd name="T60" fmla="*/ 587 w 633"/>
                  <a:gd name="T61" fmla="*/ 621 h 631"/>
                  <a:gd name="T62" fmla="*/ 571 w 633"/>
                  <a:gd name="T63" fmla="*/ 628 h 631"/>
                  <a:gd name="T64" fmla="*/ 553 w 633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3" h="631">
                    <a:moveTo>
                      <a:pt x="545" y="631"/>
                    </a:moveTo>
                    <a:lnTo>
                      <a:pt x="537" y="631"/>
                    </a:lnTo>
                    <a:lnTo>
                      <a:pt x="529" y="630"/>
                    </a:lnTo>
                    <a:lnTo>
                      <a:pt x="520" y="628"/>
                    </a:lnTo>
                    <a:lnTo>
                      <a:pt x="513" y="626"/>
                    </a:lnTo>
                    <a:lnTo>
                      <a:pt x="504" y="621"/>
                    </a:lnTo>
                    <a:lnTo>
                      <a:pt x="497" y="617"/>
                    </a:lnTo>
                    <a:lnTo>
                      <a:pt x="490" y="613"/>
                    </a:lnTo>
                    <a:lnTo>
                      <a:pt x="484" y="607"/>
                    </a:lnTo>
                    <a:lnTo>
                      <a:pt x="26" y="149"/>
                    </a:lnTo>
                    <a:lnTo>
                      <a:pt x="20" y="142"/>
                    </a:lnTo>
                    <a:lnTo>
                      <a:pt x="15" y="135"/>
                    </a:lnTo>
                    <a:lnTo>
                      <a:pt x="10" y="127"/>
                    </a:lnTo>
                    <a:lnTo>
                      <a:pt x="7" y="120"/>
                    </a:lnTo>
                    <a:lnTo>
                      <a:pt x="4" y="111"/>
                    </a:lnTo>
                    <a:lnTo>
                      <a:pt x="1" y="104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1" y="71"/>
                    </a:lnTo>
                    <a:lnTo>
                      <a:pt x="4" y="62"/>
                    </a:lnTo>
                    <a:lnTo>
                      <a:pt x="7" y="53"/>
                    </a:lnTo>
                    <a:lnTo>
                      <a:pt x="10" y="46"/>
                    </a:lnTo>
                    <a:lnTo>
                      <a:pt x="15" y="39"/>
                    </a:lnTo>
                    <a:lnTo>
                      <a:pt x="20" y="32"/>
                    </a:lnTo>
                    <a:lnTo>
                      <a:pt x="26" y="24"/>
                    </a:lnTo>
                    <a:lnTo>
                      <a:pt x="32" y="19"/>
                    </a:lnTo>
                    <a:lnTo>
                      <a:pt x="39" y="14"/>
                    </a:lnTo>
                    <a:lnTo>
                      <a:pt x="46" y="10"/>
                    </a:lnTo>
                    <a:lnTo>
                      <a:pt x="55" y="6"/>
                    </a:lnTo>
                    <a:lnTo>
                      <a:pt x="62" y="3"/>
                    </a:lnTo>
                    <a:lnTo>
                      <a:pt x="71" y="1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1"/>
                    </a:lnTo>
                    <a:lnTo>
                      <a:pt x="113" y="3"/>
                    </a:lnTo>
                    <a:lnTo>
                      <a:pt x="120" y="6"/>
                    </a:lnTo>
                    <a:lnTo>
                      <a:pt x="129" y="10"/>
                    </a:lnTo>
                    <a:lnTo>
                      <a:pt x="136" y="14"/>
                    </a:lnTo>
                    <a:lnTo>
                      <a:pt x="143" y="19"/>
                    </a:lnTo>
                    <a:lnTo>
                      <a:pt x="149" y="24"/>
                    </a:lnTo>
                    <a:lnTo>
                      <a:pt x="607" y="482"/>
                    </a:lnTo>
                    <a:lnTo>
                      <a:pt x="613" y="489"/>
                    </a:lnTo>
                    <a:lnTo>
                      <a:pt x="618" y="497"/>
                    </a:lnTo>
                    <a:lnTo>
                      <a:pt x="623" y="504"/>
                    </a:lnTo>
                    <a:lnTo>
                      <a:pt x="626" y="511"/>
                    </a:lnTo>
                    <a:lnTo>
                      <a:pt x="629" y="520"/>
                    </a:lnTo>
                    <a:lnTo>
                      <a:pt x="631" y="529"/>
                    </a:lnTo>
                    <a:lnTo>
                      <a:pt x="633" y="536"/>
                    </a:lnTo>
                    <a:lnTo>
                      <a:pt x="633" y="544"/>
                    </a:lnTo>
                    <a:lnTo>
                      <a:pt x="633" y="553"/>
                    </a:lnTo>
                    <a:lnTo>
                      <a:pt x="631" y="562"/>
                    </a:lnTo>
                    <a:lnTo>
                      <a:pt x="629" y="569"/>
                    </a:lnTo>
                    <a:lnTo>
                      <a:pt x="626" y="578"/>
                    </a:lnTo>
                    <a:lnTo>
                      <a:pt x="623" y="585"/>
                    </a:lnTo>
                    <a:lnTo>
                      <a:pt x="618" y="592"/>
                    </a:lnTo>
                    <a:lnTo>
                      <a:pt x="613" y="599"/>
                    </a:lnTo>
                    <a:lnTo>
                      <a:pt x="607" y="607"/>
                    </a:lnTo>
                    <a:lnTo>
                      <a:pt x="601" y="613"/>
                    </a:lnTo>
                    <a:lnTo>
                      <a:pt x="594" y="617"/>
                    </a:lnTo>
                    <a:lnTo>
                      <a:pt x="587" y="621"/>
                    </a:lnTo>
                    <a:lnTo>
                      <a:pt x="578" y="626"/>
                    </a:lnTo>
                    <a:lnTo>
                      <a:pt x="571" y="628"/>
                    </a:lnTo>
                    <a:lnTo>
                      <a:pt x="562" y="630"/>
                    </a:lnTo>
                    <a:lnTo>
                      <a:pt x="553" y="631"/>
                    </a:lnTo>
                    <a:lnTo>
                      <a:pt x="545" y="63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69"/>
              <p:cNvSpPr>
                <a:spLocks/>
              </p:cNvSpPr>
              <p:nvPr/>
            </p:nvSpPr>
            <p:spPr bwMode="auto">
              <a:xfrm>
                <a:off x="5294155" y="5709771"/>
                <a:ext cx="444410" cy="446112"/>
              </a:xfrm>
              <a:custGeom>
                <a:avLst/>
                <a:gdLst>
                  <a:gd name="T0" fmla="*/ 18 w 785"/>
                  <a:gd name="T1" fmla="*/ 523 h 786"/>
                  <a:gd name="T2" fmla="*/ 13 w 785"/>
                  <a:gd name="T3" fmla="*/ 528 h 786"/>
                  <a:gd name="T4" fmla="*/ 9 w 785"/>
                  <a:gd name="T5" fmla="*/ 534 h 786"/>
                  <a:gd name="T6" fmla="*/ 5 w 785"/>
                  <a:gd name="T7" fmla="*/ 540 h 786"/>
                  <a:gd name="T8" fmla="*/ 3 w 785"/>
                  <a:gd name="T9" fmla="*/ 546 h 786"/>
                  <a:gd name="T10" fmla="*/ 0 w 785"/>
                  <a:gd name="T11" fmla="*/ 552 h 786"/>
                  <a:gd name="T12" fmla="*/ 0 w 785"/>
                  <a:gd name="T13" fmla="*/ 557 h 786"/>
                  <a:gd name="T14" fmla="*/ 0 w 785"/>
                  <a:gd name="T15" fmla="*/ 563 h 786"/>
                  <a:gd name="T16" fmla="*/ 2 w 785"/>
                  <a:gd name="T17" fmla="*/ 568 h 786"/>
                  <a:gd name="T18" fmla="*/ 3 w 785"/>
                  <a:gd name="T19" fmla="*/ 573 h 786"/>
                  <a:gd name="T20" fmla="*/ 6 w 785"/>
                  <a:gd name="T21" fmla="*/ 578 h 786"/>
                  <a:gd name="T22" fmla="*/ 9 w 785"/>
                  <a:gd name="T23" fmla="*/ 582 h 786"/>
                  <a:gd name="T24" fmla="*/ 13 w 785"/>
                  <a:gd name="T25" fmla="*/ 586 h 786"/>
                  <a:gd name="T26" fmla="*/ 19 w 785"/>
                  <a:gd name="T27" fmla="*/ 591 h 786"/>
                  <a:gd name="T28" fmla="*/ 25 w 785"/>
                  <a:gd name="T29" fmla="*/ 594 h 786"/>
                  <a:gd name="T30" fmla="*/ 32 w 785"/>
                  <a:gd name="T31" fmla="*/ 597 h 786"/>
                  <a:gd name="T32" fmla="*/ 39 w 785"/>
                  <a:gd name="T33" fmla="*/ 599 h 786"/>
                  <a:gd name="T34" fmla="*/ 726 w 785"/>
                  <a:gd name="T35" fmla="*/ 783 h 786"/>
                  <a:gd name="T36" fmla="*/ 735 w 785"/>
                  <a:gd name="T37" fmla="*/ 785 h 786"/>
                  <a:gd name="T38" fmla="*/ 742 w 785"/>
                  <a:gd name="T39" fmla="*/ 786 h 786"/>
                  <a:gd name="T40" fmla="*/ 748 w 785"/>
                  <a:gd name="T41" fmla="*/ 786 h 786"/>
                  <a:gd name="T42" fmla="*/ 755 w 785"/>
                  <a:gd name="T43" fmla="*/ 785 h 786"/>
                  <a:gd name="T44" fmla="*/ 761 w 785"/>
                  <a:gd name="T45" fmla="*/ 783 h 786"/>
                  <a:gd name="T46" fmla="*/ 767 w 785"/>
                  <a:gd name="T47" fmla="*/ 782 h 786"/>
                  <a:gd name="T48" fmla="*/ 771 w 785"/>
                  <a:gd name="T49" fmla="*/ 779 h 786"/>
                  <a:gd name="T50" fmla="*/ 775 w 785"/>
                  <a:gd name="T51" fmla="*/ 775 h 786"/>
                  <a:gd name="T52" fmla="*/ 778 w 785"/>
                  <a:gd name="T53" fmla="*/ 770 h 786"/>
                  <a:gd name="T54" fmla="*/ 781 w 785"/>
                  <a:gd name="T55" fmla="*/ 766 h 786"/>
                  <a:gd name="T56" fmla="*/ 784 w 785"/>
                  <a:gd name="T57" fmla="*/ 762 h 786"/>
                  <a:gd name="T58" fmla="*/ 785 w 785"/>
                  <a:gd name="T59" fmla="*/ 754 h 786"/>
                  <a:gd name="T60" fmla="*/ 785 w 785"/>
                  <a:gd name="T61" fmla="*/ 749 h 786"/>
                  <a:gd name="T62" fmla="*/ 785 w 785"/>
                  <a:gd name="T63" fmla="*/ 741 h 786"/>
                  <a:gd name="T64" fmla="*/ 785 w 785"/>
                  <a:gd name="T65" fmla="*/ 734 h 786"/>
                  <a:gd name="T66" fmla="*/ 782 w 785"/>
                  <a:gd name="T67" fmla="*/ 727 h 786"/>
                  <a:gd name="T68" fmla="*/ 599 w 785"/>
                  <a:gd name="T69" fmla="*/ 39 h 786"/>
                  <a:gd name="T70" fmla="*/ 597 w 785"/>
                  <a:gd name="T71" fmla="*/ 32 h 786"/>
                  <a:gd name="T72" fmla="*/ 594 w 785"/>
                  <a:gd name="T73" fmla="*/ 24 h 786"/>
                  <a:gd name="T74" fmla="*/ 590 w 785"/>
                  <a:gd name="T75" fmla="*/ 19 h 786"/>
                  <a:gd name="T76" fmla="*/ 587 w 785"/>
                  <a:gd name="T77" fmla="*/ 14 h 786"/>
                  <a:gd name="T78" fmla="*/ 583 w 785"/>
                  <a:gd name="T79" fmla="*/ 10 h 786"/>
                  <a:gd name="T80" fmla="*/ 578 w 785"/>
                  <a:gd name="T81" fmla="*/ 6 h 786"/>
                  <a:gd name="T82" fmla="*/ 572 w 785"/>
                  <a:gd name="T83" fmla="*/ 3 h 786"/>
                  <a:gd name="T84" fmla="*/ 568 w 785"/>
                  <a:gd name="T85" fmla="*/ 1 h 786"/>
                  <a:gd name="T86" fmla="*/ 562 w 785"/>
                  <a:gd name="T87" fmla="*/ 0 h 786"/>
                  <a:gd name="T88" fmla="*/ 557 w 785"/>
                  <a:gd name="T89" fmla="*/ 0 h 786"/>
                  <a:gd name="T90" fmla="*/ 551 w 785"/>
                  <a:gd name="T91" fmla="*/ 1 h 786"/>
                  <a:gd name="T92" fmla="*/ 545 w 785"/>
                  <a:gd name="T93" fmla="*/ 3 h 786"/>
                  <a:gd name="T94" fmla="*/ 539 w 785"/>
                  <a:gd name="T95" fmla="*/ 6 h 786"/>
                  <a:gd name="T96" fmla="*/ 533 w 785"/>
                  <a:gd name="T97" fmla="*/ 8 h 786"/>
                  <a:gd name="T98" fmla="*/ 528 w 785"/>
                  <a:gd name="T99" fmla="*/ 13 h 786"/>
                  <a:gd name="T100" fmla="*/ 522 w 785"/>
                  <a:gd name="T101" fmla="*/ 19 h 786"/>
                  <a:gd name="T102" fmla="*/ 18 w 785"/>
                  <a:gd name="T103" fmla="*/ 52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5" h="786">
                    <a:moveTo>
                      <a:pt x="18" y="523"/>
                    </a:moveTo>
                    <a:lnTo>
                      <a:pt x="13" y="528"/>
                    </a:lnTo>
                    <a:lnTo>
                      <a:pt x="9" y="534"/>
                    </a:lnTo>
                    <a:lnTo>
                      <a:pt x="5" y="540"/>
                    </a:lnTo>
                    <a:lnTo>
                      <a:pt x="3" y="546"/>
                    </a:lnTo>
                    <a:lnTo>
                      <a:pt x="0" y="552"/>
                    </a:lnTo>
                    <a:lnTo>
                      <a:pt x="0" y="557"/>
                    </a:lnTo>
                    <a:lnTo>
                      <a:pt x="0" y="563"/>
                    </a:lnTo>
                    <a:lnTo>
                      <a:pt x="2" y="568"/>
                    </a:lnTo>
                    <a:lnTo>
                      <a:pt x="3" y="573"/>
                    </a:lnTo>
                    <a:lnTo>
                      <a:pt x="6" y="578"/>
                    </a:lnTo>
                    <a:lnTo>
                      <a:pt x="9" y="582"/>
                    </a:lnTo>
                    <a:lnTo>
                      <a:pt x="13" y="586"/>
                    </a:lnTo>
                    <a:lnTo>
                      <a:pt x="19" y="591"/>
                    </a:lnTo>
                    <a:lnTo>
                      <a:pt x="25" y="594"/>
                    </a:lnTo>
                    <a:lnTo>
                      <a:pt x="32" y="597"/>
                    </a:lnTo>
                    <a:lnTo>
                      <a:pt x="39" y="599"/>
                    </a:lnTo>
                    <a:lnTo>
                      <a:pt x="726" y="783"/>
                    </a:lnTo>
                    <a:lnTo>
                      <a:pt x="735" y="785"/>
                    </a:lnTo>
                    <a:lnTo>
                      <a:pt x="742" y="786"/>
                    </a:lnTo>
                    <a:lnTo>
                      <a:pt x="748" y="786"/>
                    </a:lnTo>
                    <a:lnTo>
                      <a:pt x="755" y="785"/>
                    </a:lnTo>
                    <a:lnTo>
                      <a:pt x="761" y="783"/>
                    </a:lnTo>
                    <a:lnTo>
                      <a:pt x="767" y="782"/>
                    </a:lnTo>
                    <a:lnTo>
                      <a:pt x="771" y="779"/>
                    </a:lnTo>
                    <a:lnTo>
                      <a:pt x="775" y="775"/>
                    </a:lnTo>
                    <a:lnTo>
                      <a:pt x="778" y="770"/>
                    </a:lnTo>
                    <a:lnTo>
                      <a:pt x="781" y="766"/>
                    </a:lnTo>
                    <a:lnTo>
                      <a:pt x="784" y="762"/>
                    </a:lnTo>
                    <a:lnTo>
                      <a:pt x="785" y="754"/>
                    </a:lnTo>
                    <a:lnTo>
                      <a:pt x="785" y="749"/>
                    </a:lnTo>
                    <a:lnTo>
                      <a:pt x="785" y="741"/>
                    </a:lnTo>
                    <a:lnTo>
                      <a:pt x="785" y="734"/>
                    </a:lnTo>
                    <a:lnTo>
                      <a:pt x="782" y="727"/>
                    </a:lnTo>
                    <a:lnTo>
                      <a:pt x="599" y="39"/>
                    </a:lnTo>
                    <a:lnTo>
                      <a:pt x="597" y="32"/>
                    </a:lnTo>
                    <a:lnTo>
                      <a:pt x="594" y="24"/>
                    </a:lnTo>
                    <a:lnTo>
                      <a:pt x="590" y="19"/>
                    </a:lnTo>
                    <a:lnTo>
                      <a:pt x="587" y="14"/>
                    </a:lnTo>
                    <a:lnTo>
                      <a:pt x="583" y="10"/>
                    </a:lnTo>
                    <a:lnTo>
                      <a:pt x="578" y="6"/>
                    </a:lnTo>
                    <a:lnTo>
                      <a:pt x="572" y="3"/>
                    </a:lnTo>
                    <a:lnTo>
                      <a:pt x="568" y="1"/>
                    </a:lnTo>
                    <a:lnTo>
                      <a:pt x="562" y="0"/>
                    </a:lnTo>
                    <a:lnTo>
                      <a:pt x="557" y="0"/>
                    </a:lnTo>
                    <a:lnTo>
                      <a:pt x="551" y="1"/>
                    </a:lnTo>
                    <a:lnTo>
                      <a:pt x="545" y="3"/>
                    </a:lnTo>
                    <a:lnTo>
                      <a:pt x="539" y="6"/>
                    </a:lnTo>
                    <a:lnTo>
                      <a:pt x="533" y="8"/>
                    </a:lnTo>
                    <a:lnTo>
                      <a:pt x="528" y="13"/>
                    </a:lnTo>
                    <a:lnTo>
                      <a:pt x="522" y="19"/>
                    </a:lnTo>
                    <a:lnTo>
                      <a:pt x="18" y="52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6542A-CDDE-0A4D-9BEA-1CDB85DF59E6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33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валютного законодательства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6542A-CDDE-0A4D-9BEA-1CDB85DF59E6}" type="slidenum">
              <a:rPr lang="en-US" sz="1400" smtClean="0"/>
              <a:pPr/>
              <a:t>4</a:t>
            </a:fld>
            <a:endParaRPr lang="en-US" sz="1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74383689"/>
              </p:ext>
            </p:extLst>
          </p:nvPr>
        </p:nvGraphicFramePr>
        <p:xfrm>
          <a:off x="0" y="1539877"/>
          <a:ext cx="9144000" cy="268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4345601"/>
            <a:ext cx="9144001" cy="2155102"/>
            <a:chOff x="0" y="3684474"/>
            <a:chExt cx="9144001" cy="2155102"/>
          </a:xfrm>
        </p:grpSpPr>
        <p:grpSp>
          <p:nvGrpSpPr>
            <p:cNvPr id="19" name="Группа 1"/>
            <p:cNvGrpSpPr/>
            <p:nvPr/>
          </p:nvGrpSpPr>
          <p:grpSpPr>
            <a:xfrm>
              <a:off x="0" y="3684474"/>
              <a:ext cx="9144001" cy="2155102"/>
              <a:chOff x="767030" y="8293570"/>
              <a:chExt cx="9985751" cy="1045423"/>
            </a:xfrm>
          </p:grpSpPr>
          <p:sp>
            <p:nvSpPr>
              <p:cNvPr id="20" name="Freeform: Shape 5"/>
              <p:cNvSpPr/>
              <p:nvPr/>
            </p:nvSpPr>
            <p:spPr>
              <a:xfrm>
                <a:off x="1960703" y="8293570"/>
                <a:ext cx="274940" cy="131109"/>
              </a:xfrm>
              <a:custGeom>
                <a:avLst/>
                <a:gdLst/>
                <a:ahLst/>
                <a:cxnLst/>
                <a:rect l="l" t="t" r="r" b="b"/>
                <a:pathLst>
                  <a:path w="212255" h="202432">
                    <a:moveTo>
                      <a:pt x="106128" y="0"/>
                    </a:moveTo>
                    <a:cubicBezTo>
                      <a:pt x="107600" y="66"/>
                      <a:pt x="108865" y="635"/>
                      <a:pt x="109922" y="1705"/>
                    </a:cubicBezTo>
                    <a:cubicBezTo>
                      <a:pt x="110980" y="2776"/>
                      <a:pt x="111799" y="3951"/>
                      <a:pt x="112378" y="5229"/>
                    </a:cubicBezTo>
                    <a:lnTo>
                      <a:pt x="141078" y="63267"/>
                    </a:lnTo>
                    <a:lnTo>
                      <a:pt x="205112" y="72579"/>
                    </a:lnTo>
                    <a:cubicBezTo>
                      <a:pt x="206749" y="72808"/>
                      <a:pt x="208322" y="73371"/>
                      <a:pt x="209832" y="74269"/>
                    </a:cubicBezTo>
                    <a:cubicBezTo>
                      <a:pt x="211341" y="75167"/>
                      <a:pt x="212149" y="76560"/>
                      <a:pt x="212255" y="78447"/>
                    </a:cubicBezTo>
                    <a:cubicBezTo>
                      <a:pt x="212221" y="79603"/>
                      <a:pt x="211875" y="80703"/>
                      <a:pt x="211219" y="81747"/>
                    </a:cubicBezTo>
                    <a:cubicBezTo>
                      <a:pt x="210562" y="82792"/>
                      <a:pt x="209802" y="83732"/>
                      <a:pt x="208939" y="84569"/>
                    </a:cubicBezTo>
                    <a:lnTo>
                      <a:pt x="162635" y="129725"/>
                    </a:lnTo>
                    <a:lnTo>
                      <a:pt x="173605" y="193503"/>
                    </a:lnTo>
                    <a:cubicBezTo>
                      <a:pt x="173666" y="193944"/>
                      <a:pt x="173704" y="194370"/>
                      <a:pt x="173717" y="194779"/>
                    </a:cubicBezTo>
                    <a:cubicBezTo>
                      <a:pt x="173730" y="195188"/>
                      <a:pt x="173736" y="195613"/>
                      <a:pt x="173733" y="196054"/>
                    </a:cubicBezTo>
                    <a:cubicBezTo>
                      <a:pt x="173746" y="197771"/>
                      <a:pt x="173337" y="199249"/>
                      <a:pt x="172505" y="200487"/>
                    </a:cubicBezTo>
                    <a:cubicBezTo>
                      <a:pt x="171673" y="201725"/>
                      <a:pt x="170339" y="202374"/>
                      <a:pt x="168503" y="202432"/>
                    </a:cubicBezTo>
                    <a:cubicBezTo>
                      <a:pt x="167605" y="202424"/>
                      <a:pt x="166723" y="202281"/>
                      <a:pt x="165856" y="202002"/>
                    </a:cubicBezTo>
                    <a:cubicBezTo>
                      <a:pt x="164990" y="201723"/>
                      <a:pt x="164171" y="201356"/>
                      <a:pt x="163401" y="200902"/>
                    </a:cubicBezTo>
                    <a:lnTo>
                      <a:pt x="106128" y="170798"/>
                    </a:lnTo>
                    <a:lnTo>
                      <a:pt x="48854" y="200902"/>
                    </a:lnTo>
                    <a:cubicBezTo>
                      <a:pt x="48028" y="201356"/>
                      <a:pt x="47193" y="201723"/>
                      <a:pt x="46351" y="202002"/>
                    </a:cubicBezTo>
                    <a:cubicBezTo>
                      <a:pt x="45509" y="202281"/>
                      <a:pt x="44642" y="202424"/>
                      <a:pt x="43752" y="202432"/>
                    </a:cubicBezTo>
                    <a:cubicBezTo>
                      <a:pt x="41910" y="202374"/>
                      <a:pt x="40555" y="201725"/>
                      <a:pt x="39686" y="200487"/>
                    </a:cubicBezTo>
                    <a:cubicBezTo>
                      <a:pt x="38817" y="199249"/>
                      <a:pt x="38387" y="197771"/>
                      <a:pt x="38395" y="196054"/>
                    </a:cubicBezTo>
                    <a:cubicBezTo>
                      <a:pt x="38397" y="195613"/>
                      <a:pt x="38424" y="195188"/>
                      <a:pt x="38474" y="194779"/>
                    </a:cubicBezTo>
                    <a:cubicBezTo>
                      <a:pt x="38525" y="194370"/>
                      <a:pt x="38583" y="193944"/>
                      <a:pt x="38650" y="193503"/>
                    </a:cubicBezTo>
                    <a:lnTo>
                      <a:pt x="49620" y="129725"/>
                    </a:lnTo>
                    <a:lnTo>
                      <a:pt x="3189" y="84569"/>
                    </a:lnTo>
                    <a:cubicBezTo>
                      <a:pt x="2386" y="83732"/>
                      <a:pt x="1664" y="82792"/>
                      <a:pt x="1020" y="81747"/>
                    </a:cubicBezTo>
                    <a:cubicBezTo>
                      <a:pt x="377" y="80703"/>
                      <a:pt x="37" y="79603"/>
                      <a:pt x="0" y="78447"/>
                    </a:cubicBezTo>
                    <a:cubicBezTo>
                      <a:pt x="98" y="76560"/>
                      <a:pt x="890" y="75167"/>
                      <a:pt x="2376" y="74269"/>
                    </a:cubicBezTo>
                    <a:cubicBezTo>
                      <a:pt x="3861" y="73371"/>
                      <a:pt x="5450" y="72808"/>
                      <a:pt x="7143" y="72579"/>
                    </a:cubicBezTo>
                    <a:lnTo>
                      <a:pt x="71177" y="63267"/>
                    </a:lnTo>
                    <a:lnTo>
                      <a:pt x="99877" y="5229"/>
                    </a:lnTo>
                    <a:cubicBezTo>
                      <a:pt x="100457" y="3951"/>
                      <a:pt x="101275" y="2776"/>
                      <a:pt x="102333" y="1705"/>
                    </a:cubicBezTo>
                    <a:cubicBezTo>
                      <a:pt x="103390" y="635"/>
                      <a:pt x="104655" y="66"/>
                      <a:pt x="1061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7030" y="8584276"/>
                <a:ext cx="2662287" cy="40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2"/>
                    </a:solidFill>
                    <a:ea typeface="Merriweather Bold" panose="02060503050406030704" pitchFamily="18" charset="-52"/>
                    <a:cs typeface="Open Sans" panose="020B0606030504020204" pitchFamily="34" charset="0"/>
                  </a:rPr>
                  <a:t>Контракты заключенные в иностранной валюте</a:t>
                </a:r>
                <a:endParaRPr lang="ru-RU" sz="1600" b="1" dirty="0">
                  <a:solidFill>
                    <a:schemeClr val="accent2"/>
                  </a:solidFill>
                  <a:ea typeface="Merriweather Bold" panose="02060503050406030704" pitchFamily="18" charset="-52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Freeform: Shape 5"/>
              <p:cNvSpPr/>
              <p:nvPr/>
            </p:nvSpPr>
            <p:spPr>
              <a:xfrm>
                <a:off x="5622435" y="8293571"/>
                <a:ext cx="274940" cy="131108"/>
              </a:xfrm>
              <a:custGeom>
                <a:avLst/>
                <a:gdLst/>
                <a:ahLst/>
                <a:cxnLst/>
                <a:rect l="l" t="t" r="r" b="b"/>
                <a:pathLst>
                  <a:path w="212255" h="202432">
                    <a:moveTo>
                      <a:pt x="106128" y="0"/>
                    </a:moveTo>
                    <a:cubicBezTo>
                      <a:pt x="107600" y="66"/>
                      <a:pt x="108865" y="635"/>
                      <a:pt x="109922" y="1705"/>
                    </a:cubicBezTo>
                    <a:cubicBezTo>
                      <a:pt x="110980" y="2776"/>
                      <a:pt x="111799" y="3951"/>
                      <a:pt x="112378" y="5229"/>
                    </a:cubicBezTo>
                    <a:lnTo>
                      <a:pt x="141078" y="63267"/>
                    </a:lnTo>
                    <a:lnTo>
                      <a:pt x="205112" y="72579"/>
                    </a:lnTo>
                    <a:cubicBezTo>
                      <a:pt x="206749" y="72808"/>
                      <a:pt x="208322" y="73371"/>
                      <a:pt x="209832" y="74269"/>
                    </a:cubicBezTo>
                    <a:cubicBezTo>
                      <a:pt x="211341" y="75167"/>
                      <a:pt x="212149" y="76560"/>
                      <a:pt x="212255" y="78447"/>
                    </a:cubicBezTo>
                    <a:cubicBezTo>
                      <a:pt x="212221" y="79603"/>
                      <a:pt x="211875" y="80703"/>
                      <a:pt x="211219" y="81747"/>
                    </a:cubicBezTo>
                    <a:cubicBezTo>
                      <a:pt x="210562" y="82792"/>
                      <a:pt x="209802" y="83732"/>
                      <a:pt x="208939" y="84569"/>
                    </a:cubicBezTo>
                    <a:lnTo>
                      <a:pt x="162635" y="129725"/>
                    </a:lnTo>
                    <a:lnTo>
                      <a:pt x="173605" y="193503"/>
                    </a:lnTo>
                    <a:cubicBezTo>
                      <a:pt x="173666" y="193944"/>
                      <a:pt x="173704" y="194370"/>
                      <a:pt x="173717" y="194779"/>
                    </a:cubicBezTo>
                    <a:cubicBezTo>
                      <a:pt x="173730" y="195188"/>
                      <a:pt x="173736" y="195613"/>
                      <a:pt x="173733" y="196054"/>
                    </a:cubicBezTo>
                    <a:cubicBezTo>
                      <a:pt x="173746" y="197771"/>
                      <a:pt x="173337" y="199249"/>
                      <a:pt x="172505" y="200487"/>
                    </a:cubicBezTo>
                    <a:cubicBezTo>
                      <a:pt x="171673" y="201725"/>
                      <a:pt x="170339" y="202374"/>
                      <a:pt x="168503" y="202432"/>
                    </a:cubicBezTo>
                    <a:cubicBezTo>
                      <a:pt x="167605" y="202424"/>
                      <a:pt x="166723" y="202281"/>
                      <a:pt x="165856" y="202002"/>
                    </a:cubicBezTo>
                    <a:cubicBezTo>
                      <a:pt x="164990" y="201723"/>
                      <a:pt x="164171" y="201356"/>
                      <a:pt x="163401" y="200902"/>
                    </a:cubicBezTo>
                    <a:lnTo>
                      <a:pt x="106128" y="170798"/>
                    </a:lnTo>
                    <a:lnTo>
                      <a:pt x="48854" y="200902"/>
                    </a:lnTo>
                    <a:cubicBezTo>
                      <a:pt x="48028" y="201356"/>
                      <a:pt x="47193" y="201723"/>
                      <a:pt x="46351" y="202002"/>
                    </a:cubicBezTo>
                    <a:cubicBezTo>
                      <a:pt x="45509" y="202281"/>
                      <a:pt x="44642" y="202424"/>
                      <a:pt x="43752" y="202432"/>
                    </a:cubicBezTo>
                    <a:cubicBezTo>
                      <a:pt x="41910" y="202374"/>
                      <a:pt x="40555" y="201725"/>
                      <a:pt x="39686" y="200487"/>
                    </a:cubicBezTo>
                    <a:cubicBezTo>
                      <a:pt x="38817" y="199249"/>
                      <a:pt x="38387" y="197771"/>
                      <a:pt x="38395" y="196054"/>
                    </a:cubicBezTo>
                    <a:cubicBezTo>
                      <a:pt x="38397" y="195613"/>
                      <a:pt x="38424" y="195188"/>
                      <a:pt x="38474" y="194779"/>
                    </a:cubicBezTo>
                    <a:cubicBezTo>
                      <a:pt x="38525" y="194370"/>
                      <a:pt x="38583" y="193944"/>
                      <a:pt x="38650" y="193503"/>
                    </a:cubicBezTo>
                    <a:lnTo>
                      <a:pt x="49620" y="129725"/>
                    </a:lnTo>
                    <a:lnTo>
                      <a:pt x="3189" y="84569"/>
                    </a:lnTo>
                    <a:cubicBezTo>
                      <a:pt x="2386" y="83732"/>
                      <a:pt x="1664" y="82792"/>
                      <a:pt x="1020" y="81747"/>
                    </a:cubicBezTo>
                    <a:cubicBezTo>
                      <a:pt x="377" y="80703"/>
                      <a:pt x="37" y="79603"/>
                      <a:pt x="0" y="78447"/>
                    </a:cubicBezTo>
                    <a:cubicBezTo>
                      <a:pt x="98" y="76560"/>
                      <a:pt x="890" y="75167"/>
                      <a:pt x="2376" y="74269"/>
                    </a:cubicBezTo>
                    <a:cubicBezTo>
                      <a:pt x="3861" y="73371"/>
                      <a:pt x="5450" y="72808"/>
                      <a:pt x="7143" y="72579"/>
                    </a:cubicBezTo>
                    <a:lnTo>
                      <a:pt x="71177" y="63267"/>
                    </a:lnTo>
                    <a:lnTo>
                      <a:pt x="99877" y="5229"/>
                    </a:lnTo>
                    <a:cubicBezTo>
                      <a:pt x="100457" y="3951"/>
                      <a:pt x="101275" y="2776"/>
                      <a:pt x="102333" y="1705"/>
                    </a:cubicBezTo>
                    <a:cubicBezTo>
                      <a:pt x="103390" y="635"/>
                      <a:pt x="104655" y="66"/>
                      <a:pt x="1061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16909" y="8573824"/>
                <a:ext cx="4085994" cy="73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1"/>
                    </a:solidFill>
                    <a:latin typeface="+mn-lt"/>
                    <a:ea typeface="Merriweather Bold" panose="02060503050406030704" pitchFamily="18" charset="-52"/>
                    <a:cs typeface="Open Sans" panose="020B0606030504020204" pitchFamily="34" charset="0"/>
                  </a:rPr>
                  <a:t>Контракты, заключенные в валюте Российской Федерации в отношении следующих товаров:</a:t>
                </a:r>
              </a:p>
              <a:p>
                <a:pPr algn="ctr"/>
                <a:endParaRPr lang="ru-RU" sz="2200" b="1" dirty="0" smtClean="0">
                  <a:solidFill>
                    <a:schemeClr val="accent1"/>
                  </a:solidFill>
                  <a:latin typeface="+mn-lt"/>
                  <a:ea typeface="Merriweather Bold" panose="02060503050406030704" pitchFamily="18" charset="-52"/>
                  <a:cs typeface="Open Sans" panose="020B0606030504020204" pitchFamily="34" charset="0"/>
                </a:endParaRPr>
              </a:p>
              <a:p>
                <a:endParaRPr lang="ru-RU" sz="2200" b="1" dirty="0">
                  <a:solidFill>
                    <a:schemeClr val="accent1"/>
                  </a:solidFill>
                  <a:latin typeface="+mn-lt"/>
                  <a:ea typeface="Merriweather Bold" panose="02060503050406030704" pitchFamily="18" charset="-52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01579" y="8577563"/>
                <a:ext cx="3051202" cy="76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009681"/>
                    </a:solidFill>
                    <a:latin typeface="+mn-lt"/>
                    <a:ea typeface="Merriweather Bold" panose="02060503050406030704" pitchFamily="18" charset="-52"/>
                    <a:cs typeface="Open Sans" panose="020B0606030504020204" pitchFamily="34" charset="0"/>
                  </a:rPr>
                  <a:t>Контракты, заключенные в валюте Российской Федерации в отношении остальных товаров, </a:t>
                </a:r>
                <a:r>
                  <a:rPr lang="ru-RU" sz="1600" b="1" u="sng" dirty="0" smtClean="0">
                    <a:solidFill>
                      <a:srgbClr val="009681"/>
                    </a:solidFill>
                    <a:latin typeface="+mn-lt"/>
                    <a:ea typeface="Merriweather Bold" panose="02060503050406030704" pitchFamily="18" charset="-52"/>
                    <a:cs typeface="Open Sans" panose="020B0606030504020204" pitchFamily="34" charset="0"/>
                  </a:rPr>
                  <a:t>кроме</a:t>
                </a:r>
                <a:r>
                  <a:rPr lang="ru-RU" sz="1600" b="1" dirty="0" smtClean="0">
                    <a:solidFill>
                      <a:srgbClr val="009681"/>
                    </a:solidFill>
                    <a:latin typeface="+mn-lt"/>
                    <a:ea typeface="Merriweather Bold" panose="02060503050406030704" pitchFamily="18" charset="-52"/>
                    <a:cs typeface="Open Sans" panose="020B0606030504020204" pitchFamily="34" charset="0"/>
                  </a:rPr>
                  <a:t> древесины и изделий из нее</a:t>
                </a:r>
              </a:p>
            </p:txBody>
          </p:sp>
          <p:sp>
            <p:nvSpPr>
              <p:cNvPr id="28" name="Freeform: Shape 5"/>
              <p:cNvSpPr/>
              <p:nvPr/>
            </p:nvSpPr>
            <p:spPr>
              <a:xfrm>
                <a:off x="9089709" y="8296019"/>
                <a:ext cx="274940" cy="131108"/>
              </a:xfrm>
              <a:custGeom>
                <a:avLst/>
                <a:gdLst/>
                <a:ahLst/>
                <a:cxnLst/>
                <a:rect l="l" t="t" r="r" b="b"/>
                <a:pathLst>
                  <a:path w="212255" h="202432">
                    <a:moveTo>
                      <a:pt x="106128" y="0"/>
                    </a:moveTo>
                    <a:cubicBezTo>
                      <a:pt x="107600" y="66"/>
                      <a:pt x="108865" y="635"/>
                      <a:pt x="109922" y="1705"/>
                    </a:cubicBezTo>
                    <a:cubicBezTo>
                      <a:pt x="110980" y="2776"/>
                      <a:pt x="111799" y="3951"/>
                      <a:pt x="112378" y="5229"/>
                    </a:cubicBezTo>
                    <a:lnTo>
                      <a:pt x="141078" y="63267"/>
                    </a:lnTo>
                    <a:lnTo>
                      <a:pt x="205112" y="72579"/>
                    </a:lnTo>
                    <a:cubicBezTo>
                      <a:pt x="206749" y="72808"/>
                      <a:pt x="208322" y="73371"/>
                      <a:pt x="209832" y="74269"/>
                    </a:cubicBezTo>
                    <a:cubicBezTo>
                      <a:pt x="211341" y="75167"/>
                      <a:pt x="212149" y="76560"/>
                      <a:pt x="212255" y="78447"/>
                    </a:cubicBezTo>
                    <a:cubicBezTo>
                      <a:pt x="212221" y="79603"/>
                      <a:pt x="211875" y="80703"/>
                      <a:pt x="211219" y="81747"/>
                    </a:cubicBezTo>
                    <a:cubicBezTo>
                      <a:pt x="210562" y="82792"/>
                      <a:pt x="209802" y="83732"/>
                      <a:pt x="208939" y="84569"/>
                    </a:cubicBezTo>
                    <a:lnTo>
                      <a:pt x="162635" y="129725"/>
                    </a:lnTo>
                    <a:lnTo>
                      <a:pt x="173605" y="193503"/>
                    </a:lnTo>
                    <a:cubicBezTo>
                      <a:pt x="173666" y="193944"/>
                      <a:pt x="173704" y="194370"/>
                      <a:pt x="173717" y="194779"/>
                    </a:cubicBezTo>
                    <a:cubicBezTo>
                      <a:pt x="173730" y="195188"/>
                      <a:pt x="173736" y="195613"/>
                      <a:pt x="173733" y="196054"/>
                    </a:cubicBezTo>
                    <a:cubicBezTo>
                      <a:pt x="173746" y="197771"/>
                      <a:pt x="173337" y="199249"/>
                      <a:pt x="172505" y="200487"/>
                    </a:cubicBezTo>
                    <a:cubicBezTo>
                      <a:pt x="171673" y="201725"/>
                      <a:pt x="170339" y="202374"/>
                      <a:pt x="168503" y="202432"/>
                    </a:cubicBezTo>
                    <a:cubicBezTo>
                      <a:pt x="167605" y="202424"/>
                      <a:pt x="166723" y="202281"/>
                      <a:pt x="165856" y="202002"/>
                    </a:cubicBezTo>
                    <a:cubicBezTo>
                      <a:pt x="164990" y="201723"/>
                      <a:pt x="164171" y="201356"/>
                      <a:pt x="163401" y="200902"/>
                    </a:cubicBezTo>
                    <a:lnTo>
                      <a:pt x="106128" y="170798"/>
                    </a:lnTo>
                    <a:lnTo>
                      <a:pt x="48854" y="200902"/>
                    </a:lnTo>
                    <a:cubicBezTo>
                      <a:pt x="48028" y="201356"/>
                      <a:pt x="47193" y="201723"/>
                      <a:pt x="46351" y="202002"/>
                    </a:cubicBezTo>
                    <a:cubicBezTo>
                      <a:pt x="45509" y="202281"/>
                      <a:pt x="44642" y="202424"/>
                      <a:pt x="43752" y="202432"/>
                    </a:cubicBezTo>
                    <a:cubicBezTo>
                      <a:pt x="41910" y="202374"/>
                      <a:pt x="40555" y="201725"/>
                      <a:pt x="39686" y="200487"/>
                    </a:cubicBezTo>
                    <a:cubicBezTo>
                      <a:pt x="38817" y="199249"/>
                      <a:pt x="38387" y="197771"/>
                      <a:pt x="38395" y="196054"/>
                    </a:cubicBezTo>
                    <a:cubicBezTo>
                      <a:pt x="38397" y="195613"/>
                      <a:pt x="38424" y="195188"/>
                      <a:pt x="38474" y="194779"/>
                    </a:cubicBezTo>
                    <a:cubicBezTo>
                      <a:pt x="38525" y="194370"/>
                      <a:pt x="38583" y="193944"/>
                      <a:pt x="38650" y="193503"/>
                    </a:cubicBezTo>
                    <a:lnTo>
                      <a:pt x="49620" y="129725"/>
                    </a:lnTo>
                    <a:lnTo>
                      <a:pt x="3189" y="84569"/>
                    </a:lnTo>
                    <a:cubicBezTo>
                      <a:pt x="2386" y="83732"/>
                      <a:pt x="1664" y="82792"/>
                      <a:pt x="1020" y="81747"/>
                    </a:cubicBezTo>
                    <a:cubicBezTo>
                      <a:pt x="377" y="80703"/>
                      <a:pt x="37" y="79603"/>
                      <a:pt x="0" y="78447"/>
                    </a:cubicBezTo>
                    <a:cubicBezTo>
                      <a:pt x="98" y="76560"/>
                      <a:pt x="890" y="75167"/>
                      <a:pt x="2376" y="74269"/>
                    </a:cubicBezTo>
                    <a:cubicBezTo>
                      <a:pt x="3861" y="73371"/>
                      <a:pt x="5450" y="72808"/>
                      <a:pt x="7143" y="72579"/>
                    </a:cubicBezTo>
                    <a:lnTo>
                      <a:pt x="71177" y="63267"/>
                    </a:lnTo>
                    <a:lnTo>
                      <a:pt x="99877" y="5229"/>
                    </a:lnTo>
                    <a:cubicBezTo>
                      <a:pt x="100457" y="3951"/>
                      <a:pt x="101275" y="2776"/>
                      <a:pt x="102333" y="1705"/>
                    </a:cubicBezTo>
                    <a:cubicBezTo>
                      <a:pt x="103390" y="635"/>
                      <a:pt x="104655" y="66"/>
                      <a:pt x="106128" y="0"/>
                    </a:cubicBezTo>
                    <a:close/>
                  </a:path>
                </a:pathLst>
              </a:custGeom>
              <a:solidFill>
                <a:srgbClr val="009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2286000" y="504426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/>
                <a:t>минеральные </a:t>
              </a:r>
              <a:r>
                <a:rPr lang="ru-RU" dirty="0" smtClean="0"/>
                <a:t>продукты, </a:t>
              </a:r>
              <a:r>
                <a:rPr lang="ru-RU" dirty="0"/>
                <a:t>жемчуг, недрагоценные металлы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998311"/>
            <a:ext cx="92277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Поэтапная отмена обязанности по возврату валютной выручки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39E7A20-528E-4157-8071-CC38EAF5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7626" y="4614863"/>
            <a:ext cx="10068339" cy="1973262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О практике правонарушений в сфере таможенного регулирования экспортных операций компаний и предстоящих изменениях в деятельности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И.о</a:t>
            </a:r>
            <a:r>
              <a:rPr lang="ru-RU" dirty="0" smtClean="0"/>
              <a:t>. Начальника </a:t>
            </a:r>
            <a:r>
              <a:rPr lang="ru-RU" dirty="0"/>
              <a:t>таможни</a:t>
            </a:r>
            <a:br>
              <a:rPr lang="ru-RU" dirty="0"/>
            </a:br>
            <a:r>
              <a:rPr lang="ru-RU" dirty="0" smtClean="0"/>
              <a:t>Романов Александр </a:t>
            </a:r>
            <a:r>
              <a:rPr lang="ru-RU" dirty="0" err="1" smtClean="0"/>
              <a:t>николаевич</a:t>
            </a:r>
            <a:endParaRPr lang="ru-RU" altLang="ru-RU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E32B51B-6F47-4C51-A66D-E4C093FD2D6B}"/>
              </a:ext>
            </a:extLst>
          </p:cNvPr>
          <p:cNvSpPr/>
          <p:nvPr/>
        </p:nvSpPr>
        <p:spPr>
          <a:xfrm>
            <a:off x="2457450" y="2449513"/>
            <a:ext cx="4300538" cy="209073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612" name="Title 2">
            <a:extLst>
              <a:ext uri="{FF2B5EF4-FFF2-40B4-BE49-F238E27FC236}">
                <a16:creationId xmlns:a16="http://schemas.microsoft.com/office/drawing/2014/main" xmlns="" id="{8D91785D-CD8B-4D85-9747-62FD37F3010C}"/>
              </a:ext>
            </a:extLst>
          </p:cNvPr>
          <p:cNvSpPr txBox="1">
            <a:spLocks/>
          </p:cNvSpPr>
          <p:nvPr/>
        </p:nvSpPr>
        <p:spPr bwMode="auto">
          <a:xfrm>
            <a:off x="0" y="2798763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3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АРХАНГЕЛЬСКАЯ ТАМОЖНЯ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73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007CC0-53D4-4E9D-9215-77285764BCF9}"/>
              </a:ext>
            </a:extLst>
          </p:cNvPr>
          <p:cNvSpPr/>
          <p:nvPr/>
        </p:nvSpPr>
        <p:spPr>
          <a:xfrm>
            <a:off x="2420938" y="269875"/>
            <a:ext cx="4302125" cy="22923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3" tIns="22856" rIns="45713" bIns="22856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E3E3E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614" name="Рисунок 9">
            <a:extLst>
              <a:ext uri="{FF2B5EF4-FFF2-40B4-BE49-F238E27FC236}">
                <a16:creationId xmlns:a16="http://schemas.microsoft.com/office/drawing/2014/main" xmlns="" id="{18FA5955-CB44-497E-ACE8-4D9415ED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06413"/>
            <a:ext cx="22955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">
  <a:themeElements>
    <a:clrScheme name="Фирменные цвета ФТС 1">
      <a:dk1>
        <a:srgbClr val="000000"/>
      </a:dk1>
      <a:lt1>
        <a:srgbClr val="E3E3E3"/>
      </a:lt1>
      <a:dk2>
        <a:srgbClr val="000000"/>
      </a:dk2>
      <a:lt2>
        <a:srgbClr val="F1F1F1"/>
      </a:lt2>
      <a:accent1>
        <a:srgbClr val="1D6846"/>
      </a:accent1>
      <a:accent2>
        <a:srgbClr val="FFC81E"/>
      </a:accent2>
      <a:accent3>
        <a:srgbClr val="008D78"/>
      </a:accent3>
      <a:accent4>
        <a:srgbClr val="F8EA7B"/>
      </a:accent4>
      <a:accent5>
        <a:srgbClr val="B3D2C8"/>
      </a:accent5>
      <a:accent6>
        <a:srgbClr val="1C683F"/>
      </a:accent6>
      <a:hlink>
        <a:srgbClr val="3CB396"/>
      </a:hlink>
      <a:folHlink>
        <a:srgbClr val="0A5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ветлый вариант">
  <a:themeElements>
    <a:clrScheme name="Фирменные цвета ФТС 1">
      <a:dk1>
        <a:srgbClr val="000000"/>
      </a:dk1>
      <a:lt1>
        <a:srgbClr val="E3E3E3"/>
      </a:lt1>
      <a:dk2>
        <a:srgbClr val="000000"/>
      </a:dk2>
      <a:lt2>
        <a:srgbClr val="F1F1F1"/>
      </a:lt2>
      <a:accent1>
        <a:srgbClr val="1D6846"/>
      </a:accent1>
      <a:accent2>
        <a:srgbClr val="FFC81E"/>
      </a:accent2>
      <a:accent3>
        <a:srgbClr val="008D78"/>
      </a:accent3>
      <a:accent4>
        <a:srgbClr val="F8EA7B"/>
      </a:accent4>
      <a:accent5>
        <a:srgbClr val="B3D2C8"/>
      </a:accent5>
      <a:accent6>
        <a:srgbClr val="1C683F"/>
      </a:accent6>
      <a:hlink>
        <a:srgbClr val="3CB396"/>
      </a:hlink>
      <a:folHlink>
        <a:srgbClr val="0A5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</Template>
  <TotalTime>157</TotalTime>
  <Words>310</Words>
  <Application>Microsoft Office PowerPoint</Application>
  <PresentationFormat>Экран (4:3)</PresentationFormat>
  <Paragraphs>70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Слайды</vt:lpstr>
      <vt:lpstr>Светлый вариант</vt:lpstr>
      <vt:lpstr>О практике правонарушений в сфере таможенного регулирования экспортных операций компаний и предстоящих изменениях в деятельности  И.о. Начальника таможни Романов александр николаевич</vt:lpstr>
      <vt:lpstr>Деятельность таможни по выявлению административных правонарушений</vt:lpstr>
      <vt:lpstr>Недостатки в деятельности участников ВЭД способствующие совершению административного правонарушения</vt:lpstr>
      <vt:lpstr>Деятельность таможенных органов по профилактике правонарушений</vt:lpstr>
      <vt:lpstr>Изменения валютного законодательства</vt:lpstr>
      <vt:lpstr>О практике правонарушений в сфере таможенного регулирования экспортных операций компаний и предстоящих изменениях в деятельности  И.о. Начальника таможни Романов Александр николаевич</vt:lpstr>
    </vt:vector>
  </TitlesOfParts>
  <Company>Таможня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практике правонарушений в сфере таможенного регулирования экспортных операций компаний и предстоящих изменениях в деятельности  И.о. Начальника таможни Романов александр николаевич</dc:title>
  <dc:creator>Пользователь Windows</dc:creator>
  <cp:lastModifiedBy>Пользователь Windows</cp:lastModifiedBy>
  <cp:revision>10</cp:revision>
  <cp:lastPrinted>2019-07-23T09:47:36Z</cp:lastPrinted>
  <dcterms:created xsi:type="dcterms:W3CDTF">2020-03-04T14:32:35Z</dcterms:created>
  <dcterms:modified xsi:type="dcterms:W3CDTF">2020-03-10T12:30:08Z</dcterms:modified>
</cp:coreProperties>
</file>