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2" r:id="rId1"/>
  </p:sldMasterIdLst>
  <p:notesMasterIdLst>
    <p:notesMasterId r:id="rId19"/>
  </p:notesMasterIdLst>
  <p:handoutMasterIdLst>
    <p:handoutMasterId r:id="rId20"/>
  </p:handoutMasterIdLst>
  <p:sldIdLst>
    <p:sldId id="499" r:id="rId2"/>
    <p:sldId id="840" r:id="rId3"/>
    <p:sldId id="915" r:id="rId4"/>
    <p:sldId id="929" r:id="rId5"/>
    <p:sldId id="918" r:id="rId6"/>
    <p:sldId id="906" r:id="rId7"/>
    <p:sldId id="913" r:id="rId8"/>
    <p:sldId id="917" r:id="rId9"/>
    <p:sldId id="931" r:id="rId10"/>
    <p:sldId id="922" r:id="rId11"/>
    <p:sldId id="909" r:id="rId12"/>
    <p:sldId id="919" r:id="rId13"/>
    <p:sldId id="920" r:id="rId14"/>
    <p:sldId id="921" r:id="rId15"/>
    <p:sldId id="935" r:id="rId16"/>
    <p:sldId id="934" r:id="rId17"/>
    <p:sldId id="911" r:id="rId18"/>
  </p:sldIdLst>
  <p:sldSz cx="9144000" cy="6858000" type="screen4x3"/>
  <p:notesSz cx="6797675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sha" initials="M" lastIdx="1" clrIdx="0">
    <p:extLst>
      <p:ext uri="{19B8F6BF-5375-455C-9EA6-DF929625EA0E}">
        <p15:presenceInfo xmlns:p15="http://schemas.microsoft.com/office/powerpoint/2012/main" userId="Mash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2E508E"/>
    <a:srgbClr val="990000"/>
    <a:srgbClr val="800000"/>
    <a:srgbClr val="FFFF99"/>
    <a:srgbClr val="FFFFCC"/>
    <a:srgbClr val="F4B8AA"/>
    <a:srgbClr val="FFCC99"/>
    <a:srgbClr val="0000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58953" autoAdjust="0"/>
  </p:normalViewPr>
  <p:slideViewPr>
    <p:cSldViewPr>
      <p:cViewPr varScale="1">
        <p:scale>
          <a:sx n="45" d="100"/>
          <a:sy n="45" d="100"/>
        </p:scale>
        <p:origin x="168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2178" y="108"/>
      </p:cViewPr>
      <p:guideLst>
        <p:guide orient="horz" pos="3126"/>
        <p:guide pos="2141"/>
        <p:guide orient="horz"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32223948540107"/>
          <c:y val="0.20974600861231879"/>
          <c:w val="0.89867776051460113"/>
          <c:h val="0.40560571980142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Внеплановые</c:v>
                </c:pt>
              </c:strCache>
            </c:strRef>
          </c:tx>
          <c:spPr>
            <a:solidFill>
              <a:srgbClr val="960000"/>
            </a:solidFill>
            <a:ln w="38100"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836</c:v>
                </c:pt>
                <c:pt idx="1">
                  <c:v>437</c:v>
                </c:pt>
                <c:pt idx="2">
                  <c:v>473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46-4B8C-9A9C-F2B1D8C6297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Плановые</c:v>
                </c:pt>
              </c:strCache>
            </c:strRef>
          </c:tx>
          <c:spPr>
            <a:solidFill>
              <a:srgbClr val="FE5C02"/>
            </a:solidFill>
            <a:ln w="38100">
              <a:solidFill>
                <a:schemeClr val="tx1"/>
              </a:solidFill>
            </a:ln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411</c:v>
                </c:pt>
                <c:pt idx="1">
                  <c:v>119</c:v>
                </c:pt>
                <c:pt idx="2">
                  <c:v>228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46-4B8C-9A9C-F2B1D8C6297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Административные расследования</c:v>
                </c:pt>
              </c:strCache>
            </c:strRef>
          </c:tx>
          <c:spPr>
            <a:solidFill>
              <a:srgbClr val="FFFF00"/>
            </a:solidFill>
            <a:ln w="38100">
              <a:solidFill>
                <a:srgbClr val="000000"/>
              </a:solidFill>
            </a:ln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668</c:v>
                </c:pt>
                <c:pt idx="1">
                  <c:v>546</c:v>
                </c:pt>
                <c:pt idx="2">
                  <c:v>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46-4B8C-9A9C-F2B1D8C6297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Контрольные закупки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2F-4D0E-8F75-B62EB5487C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851200"/>
        <c:axId val="110852736"/>
      </c:barChart>
      <c:catAx>
        <c:axId val="110851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10852736"/>
        <c:crosses val="autoZero"/>
        <c:auto val="1"/>
        <c:lblAlgn val="ctr"/>
        <c:lblOffset val="100"/>
        <c:noMultiLvlLbl val="0"/>
      </c:catAx>
      <c:valAx>
        <c:axId val="110852736"/>
        <c:scaling>
          <c:orientation val="minMax"/>
        </c:scaling>
        <c:delete val="0"/>
        <c:axPos val="l"/>
        <c:majorGridlines>
          <c:spPr>
            <a:ln>
              <a:solidFill>
                <a:srgbClr val="000000">
                  <a:alpha val="33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0851200"/>
        <c:crosses val="autoZero"/>
        <c:crossBetween val="between"/>
        <c:minorUnit val="400"/>
      </c:valAx>
    </c:plotArea>
    <c:legend>
      <c:legendPos val="b"/>
      <c:legendEntry>
        <c:idx val="0"/>
        <c:txPr>
          <a:bodyPr/>
          <a:lstStyle/>
          <a:p>
            <a:pPr>
              <a:defRPr sz="1600" b="1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="1" baseline="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 b="1" baseline="0"/>
            </a:pPr>
            <a:endParaRPr lang="ru-RU"/>
          </a:p>
        </c:txPr>
      </c:legendEntry>
      <c:layout>
        <c:manualLayout>
          <c:xMode val="edge"/>
          <c:yMode val="edge"/>
          <c:x val="2.6917320877667669E-2"/>
          <c:y val="0.72715135318584057"/>
          <c:w val="0.94276572181255636"/>
          <c:h val="0.1725589250322852"/>
        </c:manualLayout>
      </c:layout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0606AA-2234-4F01-9FEA-B92FAA263FD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7DF3A2-05F1-4284-ABA3-E0F19BE44CB4}">
      <dgm:prSet phldrT="[Текст]"/>
      <dgm:spPr>
        <a:solidFill>
          <a:srgbClr val="CC0000"/>
        </a:solidFill>
      </dgm:spPr>
      <dgm:t>
        <a:bodyPr/>
        <a:lstStyle/>
        <a:p>
          <a:endParaRPr lang="ru-RU" dirty="0"/>
        </a:p>
      </dgm:t>
    </dgm:pt>
    <dgm:pt modelId="{F62BFC02-1575-4A86-83C8-B58A7A003E97}" type="parTrans" cxnId="{3687ED9B-6C5C-4CB4-A6AF-298ADA751FA4}">
      <dgm:prSet/>
      <dgm:spPr/>
      <dgm:t>
        <a:bodyPr/>
        <a:lstStyle/>
        <a:p>
          <a:endParaRPr lang="ru-RU"/>
        </a:p>
      </dgm:t>
    </dgm:pt>
    <dgm:pt modelId="{9AA99A45-50CA-4FA4-8DEF-845FB7235180}" type="sibTrans" cxnId="{3687ED9B-6C5C-4CB4-A6AF-298ADA751FA4}">
      <dgm:prSet/>
      <dgm:spPr/>
      <dgm:t>
        <a:bodyPr/>
        <a:lstStyle/>
        <a:p>
          <a:endParaRPr lang="ru-RU"/>
        </a:p>
      </dgm:t>
    </dgm:pt>
    <dgm:pt modelId="{D8C2371C-4B72-48D3-BA9F-632C2E95CD0A}">
      <dgm:prSet phldrT="[Текст]" custT="1"/>
      <dgm:spPr>
        <a:solidFill>
          <a:schemeClr val="bg1">
            <a:alpha val="9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2400" b="1" dirty="0" smtClean="0">
              <a:solidFill>
                <a:srgbClr val="990000"/>
              </a:solidFill>
              <a:latin typeface="Arial" pitchFamily="34" charset="0"/>
              <a:cs typeface="Arial" pitchFamily="34" charset="0"/>
            </a:rPr>
            <a:t>федеральный государственный санитарно-эпидемиологический контроль (надзор)</a:t>
          </a:r>
          <a:endParaRPr lang="ru-RU" sz="1700" dirty="0"/>
        </a:p>
      </dgm:t>
    </dgm:pt>
    <dgm:pt modelId="{A9A3AD12-1158-43B5-A570-20D74A36B66A}" type="parTrans" cxnId="{925401CA-7F3F-44DD-ADE8-1F5C8CC231E2}">
      <dgm:prSet/>
      <dgm:spPr/>
      <dgm:t>
        <a:bodyPr/>
        <a:lstStyle/>
        <a:p>
          <a:endParaRPr lang="ru-RU"/>
        </a:p>
      </dgm:t>
    </dgm:pt>
    <dgm:pt modelId="{3BA81ACA-07A3-4151-80B4-B367BA3ACA48}" type="sibTrans" cxnId="{925401CA-7F3F-44DD-ADE8-1F5C8CC231E2}">
      <dgm:prSet/>
      <dgm:spPr/>
      <dgm:t>
        <a:bodyPr/>
        <a:lstStyle/>
        <a:p>
          <a:endParaRPr lang="ru-RU"/>
        </a:p>
      </dgm:t>
    </dgm:pt>
    <dgm:pt modelId="{E8CA09D7-7B73-4B61-A39F-3B897DEDCCDF}">
      <dgm:prSet phldrT="[Текст]"/>
      <dgm:spPr>
        <a:solidFill>
          <a:srgbClr val="002060"/>
        </a:solidFill>
      </dgm:spPr>
      <dgm:t>
        <a:bodyPr/>
        <a:lstStyle/>
        <a:p>
          <a:endParaRPr lang="ru-RU" dirty="0"/>
        </a:p>
      </dgm:t>
    </dgm:pt>
    <dgm:pt modelId="{2B4A14F1-310D-4D4D-BB63-AE58977830A4}" type="parTrans" cxnId="{338E642B-2863-4BA5-A575-E89DF1D5D34D}">
      <dgm:prSet/>
      <dgm:spPr/>
      <dgm:t>
        <a:bodyPr/>
        <a:lstStyle/>
        <a:p>
          <a:endParaRPr lang="ru-RU"/>
        </a:p>
      </dgm:t>
    </dgm:pt>
    <dgm:pt modelId="{F7842ACF-B28C-4A29-BC32-370DFAD1C47D}" type="sibTrans" cxnId="{338E642B-2863-4BA5-A575-E89DF1D5D34D}">
      <dgm:prSet/>
      <dgm:spPr/>
      <dgm:t>
        <a:bodyPr/>
        <a:lstStyle/>
        <a:p>
          <a:endParaRPr lang="ru-RU"/>
        </a:p>
      </dgm:t>
    </dgm:pt>
    <dgm:pt modelId="{922FD693-094A-45FB-A7BD-8FB734F2BDDE}">
      <dgm:prSet phldrT="[Текст]" custT="1"/>
      <dgm:spPr>
        <a:noFill/>
      </dgm:spPr>
      <dgm:t>
        <a:bodyPr/>
        <a:lstStyle/>
        <a:p>
          <a:r>
            <a:rPr lang="ru-RU" sz="2400" b="1" dirty="0" smtClean="0">
              <a:solidFill>
                <a:srgbClr val="990000"/>
              </a:solidFill>
              <a:latin typeface="Arial" pitchFamily="34" charset="0"/>
              <a:cs typeface="Arial" pitchFamily="34" charset="0"/>
            </a:rPr>
            <a:t>федеральный государственный контроль (надзор) в области защиты прав потребителей</a:t>
          </a:r>
          <a:endParaRPr lang="ru-RU" sz="2400" dirty="0"/>
        </a:p>
      </dgm:t>
    </dgm:pt>
    <dgm:pt modelId="{3ADE0A28-4575-42EE-8B0E-0DCBE244DEF2}" type="parTrans" cxnId="{CD188061-0FF7-4AF3-A790-C27AA0614E46}">
      <dgm:prSet/>
      <dgm:spPr/>
      <dgm:t>
        <a:bodyPr/>
        <a:lstStyle/>
        <a:p>
          <a:endParaRPr lang="ru-RU"/>
        </a:p>
      </dgm:t>
    </dgm:pt>
    <dgm:pt modelId="{6E60FF62-A12A-4F09-8E74-3A27EA22ABCB}" type="sibTrans" cxnId="{CD188061-0FF7-4AF3-A790-C27AA0614E46}">
      <dgm:prSet/>
      <dgm:spPr/>
      <dgm:t>
        <a:bodyPr/>
        <a:lstStyle/>
        <a:p>
          <a:endParaRPr lang="ru-RU"/>
        </a:p>
      </dgm:t>
    </dgm:pt>
    <dgm:pt modelId="{52A6A014-2090-4E22-B891-9562662BEA82}">
      <dgm:prSet phldrT="[Текст]"/>
      <dgm:spPr>
        <a:solidFill>
          <a:srgbClr val="FFC000"/>
        </a:solidFill>
      </dgm:spPr>
      <dgm:t>
        <a:bodyPr/>
        <a:lstStyle/>
        <a:p>
          <a:endParaRPr lang="ru-RU" dirty="0"/>
        </a:p>
      </dgm:t>
    </dgm:pt>
    <dgm:pt modelId="{391128A4-D9DD-42DB-AEAB-3E73CDFBDAAD}" type="parTrans" cxnId="{684681B8-85E3-4FA7-A202-544852E539CC}">
      <dgm:prSet/>
      <dgm:spPr/>
      <dgm:t>
        <a:bodyPr/>
        <a:lstStyle/>
        <a:p>
          <a:endParaRPr lang="ru-RU"/>
        </a:p>
      </dgm:t>
    </dgm:pt>
    <dgm:pt modelId="{3270EE69-E536-4C20-B075-89F28D3C793A}" type="sibTrans" cxnId="{684681B8-85E3-4FA7-A202-544852E539CC}">
      <dgm:prSet/>
      <dgm:spPr/>
      <dgm:t>
        <a:bodyPr/>
        <a:lstStyle/>
        <a:p>
          <a:endParaRPr lang="ru-RU"/>
        </a:p>
      </dgm:t>
    </dgm:pt>
    <dgm:pt modelId="{D333FDEC-B5AA-4641-82AB-EBA567D191E1}">
      <dgm:prSet phldrT="[Текст]" custT="1"/>
      <dgm:spPr>
        <a:noFill/>
        <a:ln>
          <a:solidFill>
            <a:srgbClr val="C00000"/>
          </a:solidFill>
        </a:ln>
      </dgm:spPr>
      <dgm:t>
        <a:bodyPr/>
        <a:lstStyle/>
        <a:p>
          <a:r>
            <a:rPr lang="ru-RU" sz="2400" b="1" dirty="0" smtClean="0">
              <a:solidFill>
                <a:srgbClr val="990000"/>
              </a:solidFill>
              <a:latin typeface="Arial" pitchFamily="34" charset="0"/>
              <a:cs typeface="Arial" pitchFamily="34" charset="0"/>
            </a:rPr>
            <a:t>федеральный государственный контроль (надзор) за соблюдением законодательства Российской Федерации о защите детей от информации, причиняющей вред их здоровью и (или) развитию</a:t>
          </a:r>
          <a:endParaRPr lang="ru-RU" sz="2400" dirty="0"/>
        </a:p>
      </dgm:t>
    </dgm:pt>
    <dgm:pt modelId="{FBFBB705-DEEB-4E4B-9857-A7726AE8E20B}" type="parTrans" cxnId="{A302D537-B967-4F0E-A91C-2BBC96A51327}">
      <dgm:prSet/>
      <dgm:spPr/>
      <dgm:t>
        <a:bodyPr/>
        <a:lstStyle/>
        <a:p>
          <a:endParaRPr lang="ru-RU"/>
        </a:p>
      </dgm:t>
    </dgm:pt>
    <dgm:pt modelId="{456C23C6-CA39-4B66-A912-B1C58BAD5223}" type="sibTrans" cxnId="{A302D537-B967-4F0E-A91C-2BBC96A51327}">
      <dgm:prSet/>
      <dgm:spPr/>
      <dgm:t>
        <a:bodyPr/>
        <a:lstStyle/>
        <a:p>
          <a:endParaRPr lang="ru-RU"/>
        </a:p>
      </dgm:t>
    </dgm:pt>
    <dgm:pt modelId="{35DAA688-E2E4-42C4-8000-99E5597CADBB}" type="pres">
      <dgm:prSet presAssocID="{FF0606AA-2234-4F01-9FEA-B92FAA263FD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EC0C5F-F8BC-40C5-9879-F4033CE75BC6}" type="pres">
      <dgm:prSet presAssocID="{067DF3A2-05F1-4284-ABA3-E0F19BE44CB4}" presName="composite" presStyleCnt="0"/>
      <dgm:spPr/>
    </dgm:pt>
    <dgm:pt modelId="{9D79FBE9-F9E3-495E-8599-38A371D1D017}" type="pres">
      <dgm:prSet presAssocID="{067DF3A2-05F1-4284-ABA3-E0F19BE44CB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56103-F9BE-4E99-8A70-4F25004A772F}" type="pres">
      <dgm:prSet presAssocID="{067DF3A2-05F1-4284-ABA3-E0F19BE44CB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4667B7-FC6B-4058-8349-DA892D1FB5D1}" type="pres">
      <dgm:prSet presAssocID="{9AA99A45-50CA-4FA4-8DEF-845FB7235180}" presName="sp" presStyleCnt="0"/>
      <dgm:spPr/>
    </dgm:pt>
    <dgm:pt modelId="{051B423F-4D0B-4D47-B313-965470E81CD4}" type="pres">
      <dgm:prSet presAssocID="{E8CA09D7-7B73-4B61-A39F-3B897DEDCCDF}" presName="composite" presStyleCnt="0"/>
      <dgm:spPr/>
    </dgm:pt>
    <dgm:pt modelId="{9F116920-F7C1-4BFB-96CB-88CFA1A770D9}" type="pres">
      <dgm:prSet presAssocID="{E8CA09D7-7B73-4B61-A39F-3B897DEDCCD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BE84B8-72FB-403A-9A84-A9769D937DD0}" type="pres">
      <dgm:prSet presAssocID="{E8CA09D7-7B73-4B61-A39F-3B897DEDCCD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C5A9F-8939-4FDD-B3CB-E1D8E99D07E9}" type="pres">
      <dgm:prSet presAssocID="{F7842ACF-B28C-4A29-BC32-370DFAD1C47D}" presName="sp" presStyleCnt="0"/>
      <dgm:spPr/>
    </dgm:pt>
    <dgm:pt modelId="{A192AC57-F6A7-4BA0-A7BD-67303899546B}" type="pres">
      <dgm:prSet presAssocID="{52A6A014-2090-4E22-B891-9562662BEA82}" presName="composite" presStyleCnt="0"/>
      <dgm:spPr/>
    </dgm:pt>
    <dgm:pt modelId="{BB2E296F-52C6-4781-A595-BCF608D6809A}" type="pres">
      <dgm:prSet presAssocID="{52A6A014-2090-4E22-B891-9562662BEA8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E31FC-5E7C-4FCD-AF21-664541212CF9}" type="pres">
      <dgm:prSet presAssocID="{52A6A014-2090-4E22-B891-9562662BEA82}" presName="descendantText" presStyleLbl="alignAcc1" presStyleIdx="2" presStyleCnt="3" custScaleY="259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8E642B-2863-4BA5-A575-E89DF1D5D34D}" srcId="{FF0606AA-2234-4F01-9FEA-B92FAA263FDC}" destId="{E8CA09D7-7B73-4B61-A39F-3B897DEDCCDF}" srcOrd="1" destOrd="0" parTransId="{2B4A14F1-310D-4D4D-BB63-AE58977830A4}" sibTransId="{F7842ACF-B28C-4A29-BC32-370DFAD1C47D}"/>
    <dgm:cxn modelId="{3687ED9B-6C5C-4CB4-A6AF-298ADA751FA4}" srcId="{FF0606AA-2234-4F01-9FEA-B92FAA263FDC}" destId="{067DF3A2-05F1-4284-ABA3-E0F19BE44CB4}" srcOrd="0" destOrd="0" parTransId="{F62BFC02-1575-4A86-83C8-B58A7A003E97}" sibTransId="{9AA99A45-50CA-4FA4-8DEF-845FB7235180}"/>
    <dgm:cxn modelId="{55AB06E5-DDB5-4AC3-998F-4FEF23A8D6A1}" type="presOf" srcId="{FF0606AA-2234-4F01-9FEA-B92FAA263FDC}" destId="{35DAA688-E2E4-42C4-8000-99E5597CADBB}" srcOrd="0" destOrd="0" presId="urn:microsoft.com/office/officeart/2005/8/layout/chevron2"/>
    <dgm:cxn modelId="{EAD2E4F9-BA1A-42B1-BFC6-E849211B65B3}" type="presOf" srcId="{D8C2371C-4B72-48D3-BA9F-632C2E95CD0A}" destId="{6CD56103-F9BE-4E99-8A70-4F25004A772F}" srcOrd="0" destOrd="0" presId="urn:microsoft.com/office/officeart/2005/8/layout/chevron2"/>
    <dgm:cxn modelId="{A302D537-B967-4F0E-A91C-2BBC96A51327}" srcId="{52A6A014-2090-4E22-B891-9562662BEA82}" destId="{D333FDEC-B5AA-4641-82AB-EBA567D191E1}" srcOrd="0" destOrd="0" parTransId="{FBFBB705-DEEB-4E4B-9857-A7726AE8E20B}" sibTransId="{456C23C6-CA39-4B66-A912-B1C58BAD5223}"/>
    <dgm:cxn modelId="{925401CA-7F3F-44DD-ADE8-1F5C8CC231E2}" srcId="{067DF3A2-05F1-4284-ABA3-E0F19BE44CB4}" destId="{D8C2371C-4B72-48D3-BA9F-632C2E95CD0A}" srcOrd="0" destOrd="0" parTransId="{A9A3AD12-1158-43B5-A570-20D74A36B66A}" sibTransId="{3BA81ACA-07A3-4151-80B4-B367BA3ACA48}"/>
    <dgm:cxn modelId="{75C50A60-2FD9-4D2E-9F7B-A4DACBA1BDBB}" type="presOf" srcId="{067DF3A2-05F1-4284-ABA3-E0F19BE44CB4}" destId="{9D79FBE9-F9E3-495E-8599-38A371D1D017}" srcOrd="0" destOrd="0" presId="urn:microsoft.com/office/officeart/2005/8/layout/chevron2"/>
    <dgm:cxn modelId="{13C88744-5E37-45FA-B91C-53D551337F38}" type="presOf" srcId="{922FD693-094A-45FB-A7BD-8FB734F2BDDE}" destId="{04BE84B8-72FB-403A-9A84-A9769D937DD0}" srcOrd="0" destOrd="0" presId="urn:microsoft.com/office/officeart/2005/8/layout/chevron2"/>
    <dgm:cxn modelId="{1871525D-9828-46DF-895A-527871788300}" type="presOf" srcId="{52A6A014-2090-4E22-B891-9562662BEA82}" destId="{BB2E296F-52C6-4781-A595-BCF608D6809A}" srcOrd="0" destOrd="0" presId="urn:microsoft.com/office/officeart/2005/8/layout/chevron2"/>
    <dgm:cxn modelId="{CD188061-0FF7-4AF3-A790-C27AA0614E46}" srcId="{E8CA09D7-7B73-4B61-A39F-3B897DEDCCDF}" destId="{922FD693-094A-45FB-A7BD-8FB734F2BDDE}" srcOrd="0" destOrd="0" parTransId="{3ADE0A28-4575-42EE-8B0E-0DCBE244DEF2}" sibTransId="{6E60FF62-A12A-4F09-8E74-3A27EA22ABCB}"/>
    <dgm:cxn modelId="{684681B8-85E3-4FA7-A202-544852E539CC}" srcId="{FF0606AA-2234-4F01-9FEA-B92FAA263FDC}" destId="{52A6A014-2090-4E22-B891-9562662BEA82}" srcOrd="2" destOrd="0" parTransId="{391128A4-D9DD-42DB-AEAB-3E73CDFBDAAD}" sibTransId="{3270EE69-E536-4C20-B075-89F28D3C793A}"/>
    <dgm:cxn modelId="{49DFD844-2319-4357-AA9D-46F7DCD47179}" type="presOf" srcId="{D333FDEC-B5AA-4641-82AB-EBA567D191E1}" destId="{87FE31FC-5E7C-4FCD-AF21-664541212CF9}" srcOrd="0" destOrd="0" presId="urn:microsoft.com/office/officeart/2005/8/layout/chevron2"/>
    <dgm:cxn modelId="{C7C70A4D-0C63-4327-91E2-FC0F807C89E9}" type="presOf" srcId="{E8CA09D7-7B73-4B61-A39F-3B897DEDCCDF}" destId="{9F116920-F7C1-4BFB-96CB-88CFA1A770D9}" srcOrd="0" destOrd="0" presId="urn:microsoft.com/office/officeart/2005/8/layout/chevron2"/>
    <dgm:cxn modelId="{BD698799-2516-4ED5-97CA-A3587434F216}" type="presParOf" srcId="{35DAA688-E2E4-42C4-8000-99E5597CADBB}" destId="{BDEC0C5F-F8BC-40C5-9879-F4033CE75BC6}" srcOrd="0" destOrd="0" presId="urn:microsoft.com/office/officeart/2005/8/layout/chevron2"/>
    <dgm:cxn modelId="{401E5D4E-4563-400D-97ED-8BDC76BCC99C}" type="presParOf" srcId="{BDEC0C5F-F8BC-40C5-9879-F4033CE75BC6}" destId="{9D79FBE9-F9E3-495E-8599-38A371D1D017}" srcOrd="0" destOrd="0" presId="urn:microsoft.com/office/officeart/2005/8/layout/chevron2"/>
    <dgm:cxn modelId="{A1EA5598-B7AA-4C37-B013-4ADA1FE5EFF9}" type="presParOf" srcId="{BDEC0C5F-F8BC-40C5-9879-F4033CE75BC6}" destId="{6CD56103-F9BE-4E99-8A70-4F25004A772F}" srcOrd="1" destOrd="0" presId="urn:microsoft.com/office/officeart/2005/8/layout/chevron2"/>
    <dgm:cxn modelId="{0811C3BA-5E64-4162-91CD-0752CE6A599E}" type="presParOf" srcId="{35DAA688-E2E4-42C4-8000-99E5597CADBB}" destId="{524667B7-FC6B-4058-8349-DA892D1FB5D1}" srcOrd="1" destOrd="0" presId="urn:microsoft.com/office/officeart/2005/8/layout/chevron2"/>
    <dgm:cxn modelId="{4F1E49E4-BA5D-4B93-89DB-B0E286297896}" type="presParOf" srcId="{35DAA688-E2E4-42C4-8000-99E5597CADBB}" destId="{051B423F-4D0B-4D47-B313-965470E81CD4}" srcOrd="2" destOrd="0" presId="urn:microsoft.com/office/officeart/2005/8/layout/chevron2"/>
    <dgm:cxn modelId="{A3686AF4-E08F-4140-BF5A-74FD496F1908}" type="presParOf" srcId="{051B423F-4D0B-4D47-B313-965470E81CD4}" destId="{9F116920-F7C1-4BFB-96CB-88CFA1A770D9}" srcOrd="0" destOrd="0" presId="urn:microsoft.com/office/officeart/2005/8/layout/chevron2"/>
    <dgm:cxn modelId="{32185270-6CB0-4BA1-B0A9-9D31AE57C86F}" type="presParOf" srcId="{051B423F-4D0B-4D47-B313-965470E81CD4}" destId="{04BE84B8-72FB-403A-9A84-A9769D937DD0}" srcOrd="1" destOrd="0" presId="urn:microsoft.com/office/officeart/2005/8/layout/chevron2"/>
    <dgm:cxn modelId="{8C08AD84-5960-4195-80CF-961721707DDF}" type="presParOf" srcId="{35DAA688-E2E4-42C4-8000-99E5597CADBB}" destId="{C6DC5A9F-8939-4FDD-B3CB-E1D8E99D07E9}" srcOrd="3" destOrd="0" presId="urn:microsoft.com/office/officeart/2005/8/layout/chevron2"/>
    <dgm:cxn modelId="{22E06288-0522-436E-ADBD-7998827D7C14}" type="presParOf" srcId="{35DAA688-E2E4-42C4-8000-99E5597CADBB}" destId="{A192AC57-F6A7-4BA0-A7BD-67303899546B}" srcOrd="4" destOrd="0" presId="urn:microsoft.com/office/officeart/2005/8/layout/chevron2"/>
    <dgm:cxn modelId="{B62E6D6D-0466-4CCB-98BD-DBCD45B314AE}" type="presParOf" srcId="{A192AC57-F6A7-4BA0-A7BD-67303899546B}" destId="{BB2E296F-52C6-4781-A595-BCF608D6809A}" srcOrd="0" destOrd="0" presId="urn:microsoft.com/office/officeart/2005/8/layout/chevron2"/>
    <dgm:cxn modelId="{9BCEC79B-82F5-4A68-BE54-F8305E64E4B0}" type="presParOf" srcId="{A192AC57-F6A7-4BA0-A7BD-67303899546B}" destId="{87FE31FC-5E7C-4FCD-AF21-664541212CF9}" srcOrd="1" destOrd="0" presId="urn:microsoft.com/office/officeart/2005/8/layout/chevron2"/>
  </dgm:cxnLst>
  <dgm:bg/>
  <dgm:whole>
    <a:ln>
      <a:solidFill>
        <a:srgbClr val="C00000"/>
      </a:solidFill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6BDA2B-49C2-4581-AC2A-2C0132067BA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D93AE6-D46C-43B9-BEC0-D287963382EF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2600" b="1" dirty="0" smtClean="0"/>
            <a:t>Государственный контроль (надзор) осуществляется без проведения плановых контрольных (надзорных) мероприятий</a:t>
          </a:r>
        </a:p>
      </dgm:t>
    </dgm:pt>
    <dgm:pt modelId="{372CFCC2-2AD2-42AD-BE1E-EAA7E74B63AB}" type="parTrans" cxnId="{900EF182-E821-4C58-85A4-11DEC3B06989}">
      <dgm:prSet/>
      <dgm:spPr/>
      <dgm:t>
        <a:bodyPr/>
        <a:lstStyle/>
        <a:p>
          <a:endParaRPr lang="ru-RU"/>
        </a:p>
      </dgm:t>
    </dgm:pt>
    <dgm:pt modelId="{0B001406-42D6-4090-8A27-0420DE035725}" type="sibTrans" cxnId="{900EF182-E821-4C58-85A4-11DEC3B06989}">
      <dgm:prSet/>
      <dgm:spPr/>
      <dgm:t>
        <a:bodyPr/>
        <a:lstStyle/>
        <a:p>
          <a:endParaRPr lang="ru-RU"/>
        </a:p>
      </dgm:t>
    </dgm:pt>
    <dgm:pt modelId="{045043C4-D020-4D05-9A9B-98756D5EDFB6}">
      <dgm:prSet phldrT="[Текст]"/>
      <dgm:spPr>
        <a:solidFill>
          <a:srgbClr val="002060"/>
        </a:solidFill>
      </dgm:spPr>
      <dgm:t>
        <a:bodyPr/>
        <a:lstStyle/>
        <a:p>
          <a:r>
            <a:rPr lang="ru-RU" baseline="0" dirty="0" smtClean="0"/>
            <a:t>За соблюдением законодательства Российской Федерации о защите детей от информации, причиняющей вред их здоровью и (или) развитию</a:t>
          </a:r>
          <a:endParaRPr lang="ru-RU" dirty="0"/>
        </a:p>
      </dgm:t>
    </dgm:pt>
    <dgm:pt modelId="{AB58AB94-FEAF-4C5D-A40A-56E2D58E818E}" type="parTrans" cxnId="{DF40B903-7C60-421B-8363-2F9445E3A5CA}">
      <dgm:prSet/>
      <dgm:spPr/>
      <dgm:t>
        <a:bodyPr/>
        <a:lstStyle/>
        <a:p>
          <a:endParaRPr lang="ru-RU"/>
        </a:p>
      </dgm:t>
    </dgm:pt>
    <dgm:pt modelId="{6392FCDA-2E08-4B40-8738-C73B3F28A6DC}" type="sibTrans" cxnId="{DF40B903-7C60-421B-8363-2F9445E3A5CA}">
      <dgm:prSet/>
      <dgm:spPr/>
      <dgm:t>
        <a:bodyPr/>
        <a:lstStyle/>
        <a:p>
          <a:endParaRPr lang="ru-RU"/>
        </a:p>
      </dgm:t>
    </dgm:pt>
    <dgm:pt modelId="{4691C9BA-D4AF-4621-942D-0C61B3FC9EB4}">
      <dgm:prSet/>
      <dgm:spPr>
        <a:solidFill>
          <a:srgbClr val="002060"/>
        </a:solidFill>
      </dgm:spPr>
      <dgm:t>
        <a:bodyPr/>
        <a:lstStyle/>
        <a:p>
          <a:r>
            <a:rPr lang="ru-RU" baseline="0" dirty="0" smtClean="0"/>
            <a:t>В области защиты прав потребителей</a:t>
          </a:r>
          <a:endParaRPr lang="ru-RU" dirty="0"/>
        </a:p>
      </dgm:t>
    </dgm:pt>
    <dgm:pt modelId="{09673781-99E0-46D0-8C0A-99280DA71ADC}" type="parTrans" cxnId="{CDCBA8C9-4F14-43FE-B1BC-464074D9F3BB}">
      <dgm:prSet/>
      <dgm:spPr/>
      <dgm:t>
        <a:bodyPr/>
        <a:lstStyle/>
        <a:p>
          <a:endParaRPr lang="ru-RU"/>
        </a:p>
      </dgm:t>
    </dgm:pt>
    <dgm:pt modelId="{301FCED1-BBD5-4B1A-BCAF-73C21EB43318}" type="sibTrans" cxnId="{CDCBA8C9-4F14-43FE-B1BC-464074D9F3BB}">
      <dgm:prSet/>
      <dgm:spPr/>
      <dgm:t>
        <a:bodyPr/>
        <a:lstStyle/>
        <a:p>
          <a:endParaRPr lang="ru-RU"/>
        </a:p>
      </dgm:t>
    </dgm:pt>
    <dgm:pt modelId="{2B68A2EF-D610-431E-A560-CD5228FDA082}" type="pres">
      <dgm:prSet presAssocID="{436BDA2B-49C2-4581-AC2A-2C0132067B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E765FB7-43D8-486F-8F74-A00D601EFA1A}" type="pres">
      <dgm:prSet presAssocID="{9AD93AE6-D46C-43B9-BEC0-D287963382EF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22ABE9C-1D0F-4B39-A782-E9C1AC031EE2}" type="pres">
      <dgm:prSet presAssocID="{9AD93AE6-D46C-43B9-BEC0-D287963382EF}" presName="rootComposite1" presStyleCnt="0"/>
      <dgm:spPr/>
      <dgm:t>
        <a:bodyPr/>
        <a:lstStyle/>
        <a:p>
          <a:endParaRPr lang="ru-RU"/>
        </a:p>
      </dgm:t>
    </dgm:pt>
    <dgm:pt modelId="{83C7B484-1529-4E33-9DD6-2BBBD290AD00}" type="pres">
      <dgm:prSet presAssocID="{9AD93AE6-D46C-43B9-BEC0-D287963382EF}" presName="rootText1" presStyleLbl="node0" presStyleIdx="0" presStyleCnt="1" custScaleX="190848" custScaleY="69360" custLinFactNeighborX="2544" custLinFactNeighborY="-2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BCFAF0-4F99-4620-9EF1-CB915D03A6CB}" type="pres">
      <dgm:prSet presAssocID="{9AD93AE6-D46C-43B9-BEC0-D287963382E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065C963-6C76-4248-816C-F9A17B8FF2C0}" type="pres">
      <dgm:prSet presAssocID="{9AD93AE6-D46C-43B9-BEC0-D287963382EF}" presName="hierChild2" presStyleCnt="0"/>
      <dgm:spPr/>
      <dgm:t>
        <a:bodyPr/>
        <a:lstStyle/>
        <a:p>
          <a:endParaRPr lang="ru-RU"/>
        </a:p>
      </dgm:t>
    </dgm:pt>
    <dgm:pt modelId="{A1EC6490-275F-4495-80F7-9722103CEF1A}" type="pres">
      <dgm:prSet presAssocID="{09673781-99E0-46D0-8C0A-99280DA71AD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79F92241-F925-48DD-B92E-9A058624DC39}" type="pres">
      <dgm:prSet presAssocID="{4691C9BA-D4AF-4621-942D-0C61B3FC9EB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38C4856-7F39-4577-AD61-EE982AB966AD}" type="pres">
      <dgm:prSet presAssocID="{4691C9BA-D4AF-4621-942D-0C61B3FC9EB4}" presName="rootComposite" presStyleCnt="0"/>
      <dgm:spPr/>
      <dgm:t>
        <a:bodyPr/>
        <a:lstStyle/>
        <a:p>
          <a:endParaRPr lang="ru-RU"/>
        </a:p>
      </dgm:t>
    </dgm:pt>
    <dgm:pt modelId="{2D106BA9-BB85-4DB0-AEE3-FA9D70F4D3C2}" type="pres">
      <dgm:prSet presAssocID="{4691C9BA-D4AF-4621-942D-0C61B3FC9EB4}" presName="rootText" presStyleLbl="node2" presStyleIdx="0" presStyleCnt="2" custScaleX="933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E1CDF6-E567-4609-AC9E-42A69D8F5F75}" type="pres">
      <dgm:prSet presAssocID="{4691C9BA-D4AF-4621-942D-0C61B3FC9EB4}" presName="rootConnector" presStyleLbl="node2" presStyleIdx="0" presStyleCnt="2"/>
      <dgm:spPr/>
      <dgm:t>
        <a:bodyPr/>
        <a:lstStyle/>
        <a:p>
          <a:endParaRPr lang="ru-RU"/>
        </a:p>
      </dgm:t>
    </dgm:pt>
    <dgm:pt modelId="{F1FF3375-01A0-4DA0-B6EA-223FEAA53BA3}" type="pres">
      <dgm:prSet presAssocID="{4691C9BA-D4AF-4621-942D-0C61B3FC9EB4}" presName="hierChild4" presStyleCnt="0"/>
      <dgm:spPr/>
      <dgm:t>
        <a:bodyPr/>
        <a:lstStyle/>
        <a:p>
          <a:endParaRPr lang="ru-RU"/>
        </a:p>
      </dgm:t>
    </dgm:pt>
    <dgm:pt modelId="{5F041227-57FC-4AF2-AB60-98958C92354E}" type="pres">
      <dgm:prSet presAssocID="{4691C9BA-D4AF-4621-942D-0C61B3FC9EB4}" presName="hierChild5" presStyleCnt="0"/>
      <dgm:spPr/>
      <dgm:t>
        <a:bodyPr/>
        <a:lstStyle/>
        <a:p>
          <a:endParaRPr lang="ru-RU"/>
        </a:p>
      </dgm:t>
    </dgm:pt>
    <dgm:pt modelId="{29699C9D-B172-4781-8013-0C70E27955C1}" type="pres">
      <dgm:prSet presAssocID="{AB58AB94-FEAF-4C5D-A40A-56E2D58E818E}" presName="Name37" presStyleLbl="parChTrans1D2" presStyleIdx="1" presStyleCnt="2"/>
      <dgm:spPr/>
      <dgm:t>
        <a:bodyPr/>
        <a:lstStyle/>
        <a:p>
          <a:endParaRPr lang="ru-RU"/>
        </a:p>
      </dgm:t>
    </dgm:pt>
    <dgm:pt modelId="{65C6F413-FDA3-45CF-A90C-5FB84237ABCC}" type="pres">
      <dgm:prSet presAssocID="{045043C4-D020-4D05-9A9B-98756D5EDFB6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93E1768-2E04-475B-8DD9-F507EE35CA03}" type="pres">
      <dgm:prSet presAssocID="{045043C4-D020-4D05-9A9B-98756D5EDFB6}" presName="rootComposite" presStyleCnt="0"/>
      <dgm:spPr/>
      <dgm:t>
        <a:bodyPr/>
        <a:lstStyle/>
        <a:p>
          <a:endParaRPr lang="ru-RU"/>
        </a:p>
      </dgm:t>
    </dgm:pt>
    <dgm:pt modelId="{2767FFCB-9FFF-4A7F-8B9F-F055D3C9A955}" type="pres">
      <dgm:prSet presAssocID="{045043C4-D020-4D05-9A9B-98756D5EDFB6}" presName="rootText" presStyleLbl="node2" presStyleIdx="1" presStyleCnt="2" custScaleX="114362" custScaleY="1319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C54ABC-01B3-4793-AAED-BDA009B7DB2D}" type="pres">
      <dgm:prSet presAssocID="{045043C4-D020-4D05-9A9B-98756D5EDFB6}" presName="rootConnector" presStyleLbl="node2" presStyleIdx="1" presStyleCnt="2"/>
      <dgm:spPr/>
      <dgm:t>
        <a:bodyPr/>
        <a:lstStyle/>
        <a:p>
          <a:endParaRPr lang="ru-RU"/>
        </a:p>
      </dgm:t>
    </dgm:pt>
    <dgm:pt modelId="{8BE07BD1-9281-4593-BCAF-D66335B0A64F}" type="pres">
      <dgm:prSet presAssocID="{045043C4-D020-4D05-9A9B-98756D5EDFB6}" presName="hierChild4" presStyleCnt="0"/>
      <dgm:spPr/>
      <dgm:t>
        <a:bodyPr/>
        <a:lstStyle/>
        <a:p>
          <a:endParaRPr lang="ru-RU"/>
        </a:p>
      </dgm:t>
    </dgm:pt>
    <dgm:pt modelId="{7E753039-B5F5-4A6C-AD9F-F29C73DFAE2B}" type="pres">
      <dgm:prSet presAssocID="{045043C4-D020-4D05-9A9B-98756D5EDFB6}" presName="hierChild5" presStyleCnt="0"/>
      <dgm:spPr/>
      <dgm:t>
        <a:bodyPr/>
        <a:lstStyle/>
        <a:p>
          <a:endParaRPr lang="ru-RU"/>
        </a:p>
      </dgm:t>
    </dgm:pt>
    <dgm:pt modelId="{0423C10E-067C-43DF-8E29-DF990680B2B1}" type="pres">
      <dgm:prSet presAssocID="{9AD93AE6-D46C-43B9-BEC0-D287963382EF}" presName="hierChild3" presStyleCnt="0"/>
      <dgm:spPr/>
      <dgm:t>
        <a:bodyPr/>
        <a:lstStyle/>
        <a:p>
          <a:endParaRPr lang="ru-RU"/>
        </a:p>
      </dgm:t>
    </dgm:pt>
  </dgm:ptLst>
  <dgm:cxnLst>
    <dgm:cxn modelId="{CE4EFBA5-BB87-4B14-BED8-4D54E26CAEB9}" type="presOf" srcId="{4691C9BA-D4AF-4621-942D-0C61B3FC9EB4}" destId="{2D106BA9-BB85-4DB0-AEE3-FA9D70F4D3C2}" srcOrd="0" destOrd="0" presId="urn:microsoft.com/office/officeart/2005/8/layout/orgChart1"/>
    <dgm:cxn modelId="{0875DE59-86A4-4F2D-872C-690DCFB079F0}" type="presOf" srcId="{436BDA2B-49C2-4581-AC2A-2C0132067BA3}" destId="{2B68A2EF-D610-431E-A560-CD5228FDA082}" srcOrd="0" destOrd="0" presId="urn:microsoft.com/office/officeart/2005/8/layout/orgChart1"/>
    <dgm:cxn modelId="{15322D6F-FCA4-4AD6-8BA5-CE446EA02C35}" type="presOf" srcId="{045043C4-D020-4D05-9A9B-98756D5EDFB6}" destId="{2767FFCB-9FFF-4A7F-8B9F-F055D3C9A955}" srcOrd="0" destOrd="0" presId="urn:microsoft.com/office/officeart/2005/8/layout/orgChart1"/>
    <dgm:cxn modelId="{31CF1152-B24A-4BE6-AA96-803686B0C4BF}" type="presOf" srcId="{9AD93AE6-D46C-43B9-BEC0-D287963382EF}" destId="{FFBCFAF0-4F99-4620-9EF1-CB915D03A6CB}" srcOrd="1" destOrd="0" presId="urn:microsoft.com/office/officeart/2005/8/layout/orgChart1"/>
    <dgm:cxn modelId="{871B9CB2-8439-45A0-8405-0787801C0E20}" type="presOf" srcId="{AB58AB94-FEAF-4C5D-A40A-56E2D58E818E}" destId="{29699C9D-B172-4781-8013-0C70E27955C1}" srcOrd="0" destOrd="0" presId="urn:microsoft.com/office/officeart/2005/8/layout/orgChart1"/>
    <dgm:cxn modelId="{900EF182-E821-4C58-85A4-11DEC3B06989}" srcId="{436BDA2B-49C2-4581-AC2A-2C0132067BA3}" destId="{9AD93AE6-D46C-43B9-BEC0-D287963382EF}" srcOrd="0" destOrd="0" parTransId="{372CFCC2-2AD2-42AD-BE1E-EAA7E74B63AB}" sibTransId="{0B001406-42D6-4090-8A27-0420DE035725}"/>
    <dgm:cxn modelId="{CDCBA8C9-4F14-43FE-B1BC-464074D9F3BB}" srcId="{9AD93AE6-D46C-43B9-BEC0-D287963382EF}" destId="{4691C9BA-D4AF-4621-942D-0C61B3FC9EB4}" srcOrd="0" destOrd="0" parTransId="{09673781-99E0-46D0-8C0A-99280DA71ADC}" sibTransId="{301FCED1-BBD5-4B1A-BCAF-73C21EB43318}"/>
    <dgm:cxn modelId="{353DFB96-716E-42F1-BFB0-D77AE1B68616}" type="presOf" srcId="{045043C4-D020-4D05-9A9B-98756D5EDFB6}" destId="{A8C54ABC-01B3-4793-AAED-BDA009B7DB2D}" srcOrd="1" destOrd="0" presId="urn:microsoft.com/office/officeart/2005/8/layout/orgChart1"/>
    <dgm:cxn modelId="{DA567959-975D-481C-BC6F-34759CD2AB5F}" type="presOf" srcId="{4691C9BA-D4AF-4621-942D-0C61B3FC9EB4}" destId="{57E1CDF6-E567-4609-AC9E-42A69D8F5F75}" srcOrd="1" destOrd="0" presId="urn:microsoft.com/office/officeart/2005/8/layout/orgChart1"/>
    <dgm:cxn modelId="{1EF2BB48-F53D-4150-9EF5-4D531088507D}" type="presOf" srcId="{09673781-99E0-46D0-8C0A-99280DA71ADC}" destId="{A1EC6490-275F-4495-80F7-9722103CEF1A}" srcOrd="0" destOrd="0" presId="urn:microsoft.com/office/officeart/2005/8/layout/orgChart1"/>
    <dgm:cxn modelId="{DF40B903-7C60-421B-8363-2F9445E3A5CA}" srcId="{9AD93AE6-D46C-43B9-BEC0-D287963382EF}" destId="{045043C4-D020-4D05-9A9B-98756D5EDFB6}" srcOrd="1" destOrd="0" parTransId="{AB58AB94-FEAF-4C5D-A40A-56E2D58E818E}" sibTransId="{6392FCDA-2E08-4B40-8738-C73B3F28A6DC}"/>
    <dgm:cxn modelId="{FDC5A715-A52C-4FC6-8109-FE747760A31A}" type="presOf" srcId="{9AD93AE6-D46C-43B9-BEC0-D287963382EF}" destId="{83C7B484-1529-4E33-9DD6-2BBBD290AD00}" srcOrd="0" destOrd="0" presId="urn:microsoft.com/office/officeart/2005/8/layout/orgChart1"/>
    <dgm:cxn modelId="{4A08867E-59EB-4A8C-A463-DA2BAE084183}" type="presParOf" srcId="{2B68A2EF-D610-431E-A560-CD5228FDA082}" destId="{5E765FB7-43D8-486F-8F74-A00D601EFA1A}" srcOrd="0" destOrd="0" presId="urn:microsoft.com/office/officeart/2005/8/layout/orgChart1"/>
    <dgm:cxn modelId="{F4AD9014-A1A8-4705-8CFF-9E9C37D3A54E}" type="presParOf" srcId="{5E765FB7-43D8-486F-8F74-A00D601EFA1A}" destId="{822ABE9C-1D0F-4B39-A782-E9C1AC031EE2}" srcOrd="0" destOrd="0" presId="urn:microsoft.com/office/officeart/2005/8/layout/orgChart1"/>
    <dgm:cxn modelId="{3CA877D1-2EFA-4EB0-94C3-2BDAAA85D369}" type="presParOf" srcId="{822ABE9C-1D0F-4B39-A782-E9C1AC031EE2}" destId="{83C7B484-1529-4E33-9DD6-2BBBD290AD00}" srcOrd="0" destOrd="0" presId="urn:microsoft.com/office/officeart/2005/8/layout/orgChart1"/>
    <dgm:cxn modelId="{2B10A27D-2D83-4AAA-BBC9-671A2B9A5D4A}" type="presParOf" srcId="{822ABE9C-1D0F-4B39-A782-E9C1AC031EE2}" destId="{FFBCFAF0-4F99-4620-9EF1-CB915D03A6CB}" srcOrd="1" destOrd="0" presId="urn:microsoft.com/office/officeart/2005/8/layout/orgChart1"/>
    <dgm:cxn modelId="{B621C053-7E1B-4252-A4EF-1CAF69631C9D}" type="presParOf" srcId="{5E765FB7-43D8-486F-8F74-A00D601EFA1A}" destId="{1065C963-6C76-4248-816C-F9A17B8FF2C0}" srcOrd="1" destOrd="0" presId="urn:microsoft.com/office/officeart/2005/8/layout/orgChart1"/>
    <dgm:cxn modelId="{10B3885B-22B2-468E-A452-4FD484E0AAC4}" type="presParOf" srcId="{1065C963-6C76-4248-816C-F9A17B8FF2C0}" destId="{A1EC6490-275F-4495-80F7-9722103CEF1A}" srcOrd="0" destOrd="0" presId="urn:microsoft.com/office/officeart/2005/8/layout/orgChart1"/>
    <dgm:cxn modelId="{FCC74DF7-FBE1-4B97-B8DE-C4FADE4A99FB}" type="presParOf" srcId="{1065C963-6C76-4248-816C-F9A17B8FF2C0}" destId="{79F92241-F925-48DD-B92E-9A058624DC39}" srcOrd="1" destOrd="0" presId="urn:microsoft.com/office/officeart/2005/8/layout/orgChart1"/>
    <dgm:cxn modelId="{8EACFFAD-3FAA-4535-82C9-53FB47DAD743}" type="presParOf" srcId="{79F92241-F925-48DD-B92E-9A058624DC39}" destId="{938C4856-7F39-4577-AD61-EE982AB966AD}" srcOrd="0" destOrd="0" presId="urn:microsoft.com/office/officeart/2005/8/layout/orgChart1"/>
    <dgm:cxn modelId="{3730DA3E-E3FE-4029-A408-5B542E762752}" type="presParOf" srcId="{938C4856-7F39-4577-AD61-EE982AB966AD}" destId="{2D106BA9-BB85-4DB0-AEE3-FA9D70F4D3C2}" srcOrd="0" destOrd="0" presId="urn:microsoft.com/office/officeart/2005/8/layout/orgChart1"/>
    <dgm:cxn modelId="{0E49C47C-160E-4C5F-ADDA-4364991B1D69}" type="presParOf" srcId="{938C4856-7F39-4577-AD61-EE982AB966AD}" destId="{57E1CDF6-E567-4609-AC9E-42A69D8F5F75}" srcOrd="1" destOrd="0" presId="urn:microsoft.com/office/officeart/2005/8/layout/orgChart1"/>
    <dgm:cxn modelId="{0CB4CE6C-2EAB-4D21-BE4D-81206A2B3951}" type="presParOf" srcId="{79F92241-F925-48DD-B92E-9A058624DC39}" destId="{F1FF3375-01A0-4DA0-B6EA-223FEAA53BA3}" srcOrd="1" destOrd="0" presId="urn:microsoft.com/office/officeart/2005/8/layout/orgChart1"/>
    <dgm:cxn modelId="{874EA23F-93A4-42BE-A1BD-853F7977F645}" type="presParOf" srcId="{79F92241-F925-48DD-B92E-9A058624DC39}" destId="{5F041227-57FC-4AF2-AB60-98958C92354E}" srcOrd="2" destOrd="0" presId="urn:microsoft.com/office/officeart/2005/8/layout/orgChart1"/>
    <dgm:cxn modelId="{2AF839E6-08D7-4386-B2E1-D54BF5459652}" type="presParOf" srcId="{1065C963-6C76-4248-816C-F9A17B8FF2C0}" destId="{29699C9D-B172-4781-8013-0C70E27955C1}" srcOrd="2" destOrd="0" presId="urn:microsoft.com/office/officeart/2005/8/layout/orgChart1"/>
    <dgm:cxn modelId="{50E1335E-6782-4CB6-B7FC-E90F80ABC264}" type="presParOf" srcId="{1065C963-6C76-4248-816C-F9A17B8FF2C0}" destId="{65C6F413-FDA3-45CF-A90C-5FB84237ABCC}" srcOrd="3" destOrd="0" presId="urn:microsoft.com/office/officeart/2005/8/layout/orgChart1"/>
    <dgm:cxn modelId="{102FBA6B-28CA-4909-8AF3-D05EEE03BBCD}" type="presParOf" srcId="{65C6F413-FDA3-45CF-A90C-5FB84237ABCC}" destId="{C93E1768-2E04-475B-8DD9-F507EE35CA03}" srcOrd="0" destOrd="0" presId="urn:microsoft.com/office/officeart/2005/8/layout/orgChart1"/>
    <dgm:cxn modelId="{9292126D-3272-4353-81B1-4D9AE7A028F2}" type="presParOf" srcId="{C93E1768-2E04-475B-8DD9-F507EE35CA03}" destId="{2767FFCB-9FFF-4A7F-8B9F-F055D3C9A955}" srcOrd="0" destOrd="0" presId="urn:microsoft.com/office/officeart/2005/8/layout/orgChart1"/>
    <dgm:cxn modelId="{6EF5718F-8AB6-47CF-BB1A-0015DD96A68C}" type="presParOf" srcId="{C93E1768-2E04-475B-8DD9-F507EE35CA03}" destId="{A8C54ABC-01B3-4793-AAED-BDA009B7DB2D}" srcOrd="1" destOrd="0" presId="urn:microsoft.com/office/officeart/2005/8/layout/orgChart1"/>
    <dgm:cxn modelId="{77942EBC-BC44-458F-9CB5-7C46EF51E618}" type="presParOf" srcId="{65C6F413-FDA3-45CF-A90C-5FB84237ABCC}" destId="{8BE07BD1-9281-4593-BCAF-D66335B0A64F}" srcOrd="1" destOrd="0" presId="urn:microsoft.com/office/officeart/2005/8/layout/orgChart1"/>
    <dgm:cxn modelId="{68103626-A221-4374-8B45-17F68E4C06C0}" type="presParOf" srcId="{65C6F413-FDA3-45CF-A90C-5FB84237ABCC}" destId="{7E753039-B5F5-4A6C-AD9F-F29C73DFAE2B}" srcOrd="2" destOrd="0" presId="urn:microsoft.com/office/officeart/2005/8/layout/orgChart1"/>
    <dgm:cxn modelId="{530A0490-B3D8-45E5-93D2-3C699C6A0AC9}" type="presParOf" srcId="{5E765FB7-43D8-486F-8F74-A00D601EFA1A}" destId="{0423C10E-067C-43DF-8E29-DF990680B2B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4A2127-034C-4485-B243-98657CD9047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359ED4-08B5-4A95-867D-163B71EF8D04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000" b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санитарное состояние помещений</a:t>
          </a:r>
        </a:p>
        <a:p>
          <a:r>
            <a:rPr lang="ru-RU" sz="2000" b="0" dirty="0" err="1" smtClean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rPr>
            <a:t>дезинфек</a:t>
          </a:r>
          <a:r>
            <a:rPr lang="ru-RU" sz="2000" b="0" dirty="0" smtClean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rPr>
            <a:t>. мероприятия</a:t>
          </a:r>
          <a:endParaRPr lang="ru-RU" sz="1300" b="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DA49FA78-F2B3-418F-8D34-9D436CB5E7D2}" type="parTrans" cxnId="{4ED40D04-8019-41AB-8EDC-A1D231B1FDC5}">
      <dgm:prSet/>
      <dgm:spPr/>
      <dgm:t>
        <a:bodyPr/>
        <a:lstStyle/>
        <a:p>
          <a:endParaRPr lang="ru-RU"/>
        </a:p>
      </dgm:t>
    </dgm:pt>
    <dgm:pt modelId="{4D272962-2050-46A1-A2A9-4203F054DE3F}" type="sibTrans" cxnId="{4ED40D04-8019-41AB-8EDC-A1D231B1FDC5}">
      <dgm:prSet/>
      <dgm:spPr/>
      <dgm:t>
        <a:bodyPr/>
        <a:lstStyle/>
        <a:p>
          <a:endParaRPr lang="ru-RU"/>
        </a:p>
      </dgm:t>
    </dgm:pt>
    <dgm:pt modelId="{860767FF-CB28-43D9-BA19-1D563722B5D8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000" b="0" dirty="0" err="1" smtClean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rPr>
            <a:t>производ-ственный</a:t>
          </a:r>
          <a:r>
            <a:rPr lang="ru-RU" sz="2000" b="0" dirty="0" smtClean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rPr>
            <a:t> контроль </a:t>
          </a:r>
          <a:endParaRPr lang="ru-RU" sz="2000" b="0" dirty="0">
            <a:solidFill>
              <a:schemeClr val="bg1"/>
            </a:solidFill>
            <a:latin typeface="Arial" pitchFamily="34" charset="0"/>
            <a:ea typeface="Arial Unicode MS" pitchFamily="34" charset="-128"/>
            <a:cs typeface="Arial" pitchFamily="34" charset="0"/>
          </a:endParaRPr>
        </a:p>
      </dgm:t>
    </dgm:pt>
    <dgm:pt modelId="{6D572D3F-35EB-4150-A2AC-C7EFEC004E7C}" type="parTrans" cxnId="{81E80DDC-B34C-4C96-98C1-6E492D166217}">
      <dgm:prSet/>
      <dgm:spPr/>
      <dgm:t>
        <a:bodyPr/>
        <a:lstStyle/>
        <a:p>
          <a:endParaRPr lang="ru-RU"/>
        </a:p>
      </dgm:t>
    </dgm:pt>
    <dgm:pt modelId="{E3C2C8E1-0250-4BEC-B677-15C416B082AA}" type="sibTrans" cxnId="{81E80DDC-B34C-4C96-98C1-6E492D166217}">
      <dgm:prSet/>
      <dgm:spPr/>
      <dgm:t>
        <a:bodyPr/>
        <a:lstStyle/>
        <a:p>
          <a:endParaRPr lang="ru-RU"/>
        </a:p>
      </dgm:t>
    </dgm:pt>
    <dgm:pt modelId="{42BAB3FC-74F5-495B-9BD2-5733DB5964D4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000" b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медицинские осмотры</a:t>
          </a:r>
        </a:p>
        <a:p>
          <a:r>
            <a:rPr lang="ru-RU" sz="2000" b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проф. вакцинация</a:t>
          </a:r>
          <a:endParaRPr lang="ru-RU" sz="2000" b="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A15449D2-C501-4FF6-9F57-E87C0543C041}" type="parTrans" cxnId="{7B393E2C-7B3D-4793-B287-903F208FBF48}">
      <dgm:prSet/>
      <dgm:spPr/>
      <dgm:t>
        <a:bodyPr/>
        <a:lstStyle/>
        <a:p>
          <a:endParaRPr lang="ru-RU"/>
        </a:p>
      </dgm:t>
    </dgm:pt>
    <dgm:pt modelId="{DEAC75BC-D3B3-430F-AFFD-64493B400C67}" type="sibTrans" cxnId="{7B393E2C-7B3D-4793-B287-903F208FBF48}">
      <dgm:prSet/>
      <dgm:spPr/>
      <dgm:t>
        <a:bodyPr/>
        <a:lstStyle/>
        <a:p>
          <a:endParaRPr lang="ru-RU"/>
        </a:p>
      </dgm:t>
    </dgm:pt>
    <dgm:pt modelId="{D4844939-2EEC-4A14-9C89-86621F929ADE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000" b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соблюдение уведомительного порядка </a:t>
          </a:r>
          <a:endParaRPr lang="ru-RU" sz="2000" b="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C092207C-C2E0-44F0-A767-18BF895174CE}" type="parTrans" cxnId="{FF9CB959-4E91-4DF3-B549-689020D5954D}">
      <dgm:prSet/>
      <dgm:spPr/>
      <dgm:t>
        <a:bodyPr/>
        <a:lstStyle/>
        <a:p>
          <a:endParaRPr lang="ru-RU"/>
        </a:p>
      </dgm:t>
    </dgm:pt>
    <dgm:pt modelId="{40BE7986-7BC5-4EE4-BD8D-6D4FD237D4E1}" type="sibTrans" cxnId="{FF9CB959-4E91-4DF3-B549-689020D5954D}">
      <dgm:prSet/>
      <dgm:spPr/>
      <dgm:t>
        <a:bodyPr/>
        <a:lstStyle/>
        <a:p>
          <a:endParaRPr lang="ru-RU"/>
        </a:p>
      </dgm:t>
    </dgm:pt>
    <dgm:pt modelId="{7C814D8E-790F-44AE-A22F-DAD8DE2233F9}">
      <dgm:prSet phldrT="[Текст]" custScaleX="113476" custScaleY="103044" custLinFactNeighborX="4405" custLinFactNeighborY="-2681"/>
      <dgm:spPr/>
      <dgm:t>
        <a:bodyPr/>
        <a:lstStyle/>
        <a:p>
          <a:endParaRPr lang="ru-RU"/>
        </a:p>
      </dgm:t>
    </dgm:pt>
    <dgm:pt modelId="{1B296D94-72E6-4B3A-A6DB-B51A2417FD7E}" type="parTrans" cxnId="{0977A12A-6953-45FD-AB2E-EF75BDF45322}">
      <dgm:prSet/>
      <dgm:spPr/>
      <dgm:t>
        <a:bodyPr/>
        <a:lstStyle/>
        <a:p>
          <a:endParaRPr lang="ru-RU"/>
        </a:p>
      </dgm:t>
    </dgm:pt>
    <dgm:pt modelId="{089DB562-FFFA-4653-A01B-8D6347A809AA}" type="sibTrans" cxnId="{0977A12A-6953-45FD-AB2E-EF75BDF45322}">
      <dgm:prSet/>
      <dgm:spPr/>
      <dgm:t>
        <a:bodyPr/>
        <a:lstStyle/>
        <a:p>
          <a:endParaRPr lang="ru-RU"/>
        </a:p>
      </dgm:t>
    </dgm:pt>
    <dgm:pt modelId="{32BBFB82-0476-4D08-A2A0-B04414D5B511}">
      <dgm:prSet phldrT="[Текст]" custScaleX="113476" custScaleY="103044" custLinFactNeighborX="4405" custLinFactNeighborY="-2681"/>
      <dgm:spPr/>
      <dgm:t>
        <a:bodyPr/>
        <a:lstStyle/>
        <a:p>
          <a:endParaRPr lang="ru-RU"/>
        </a:p>
      </dgm:t>
    </dgm:pt>
    <dgm:pt modelId="{8BAA416D-F9A5-4146-BDA0-38342D79EB43}" type="parTrans" cxnId="{FCDD4E92-E035-4127-81D8-142FCD2183DF}">
      <dgm:prSet/>
      <dgm:spPr/>
      <dgm:t>
        <a:bodyPr/>
        <a:lstStyle/>
        <a:p>
          <a:endParaRPr lang="ru-RU"/>
        </a:p>
      </dgm:t>
    </dgm:pt>
    <dgm:pt modelId="{920AB555-9CD8-46B5-8F2F-E452FE93DBED}" type="sibTrans" cxnId="{FCDD4E92-E035-4127-81D8-142FCD2183DF}">
      <dgm:prSet/>
      <dgm:spPr/>
      <dgm:t>
        <a:bodyPr/>
        <a:lstStyle/>
        <a:p>
          <a:endParaRPr lang="ru-RU"/>
        </a:p>
      </dgm:t>
    </dgm:pt>
    <dgm:pt modelId="{381ABFCE-911F-43E2-9E01-B0E2278B08CA}">
      <dgm:prSet/>
      <dgm:spPr/>
      <dgm:t>
        <a:bodyPr/>
        <a:lstStyle/>
        <a:p>
          <a:endParaRPr lang="ru-RU"/>
        </a:p>
      </dgm:t>
    </dgm:pt>
    <dgm:pt modelId="{A38317F7-76E5-45AA-AAD4-30A4D237A90D}" type="parTrans" cxnId="{5F544C2C-6C3E-4BE2-9BFC-E41FF799E999}">
      <dgm:prSet/>
      <dgm:spPr/>
      <dgm:t>
        <a:bodyPr/>
        <a:lstStyle/>
        <a:p>
          <a:endParaRPr lang="ru-RU"/>
        </a:p>
      </dgm:t>
    </dgm:pt>
    <dgm:pt modelId="{44838490-A7B5-4D61-92A8-73F193757DCE}" type="sibTrans" cxnId="{5F544C2C-6C3E-4BE2-9BFC-E41FF799E999}">
      <dgm:prSet/>
      <dgm:spPr/>
      <dgm:t>
        <a:bodyPr/>
        <a:lstStyle/>
        <a:p>
          <a:endParaRPr lang="ru-RU"/>
        </a:p>
      </dgm:t>
    </dgm:pt>
    <dgm:pt modelId="{4508F418-065C-4A78-92BF-89D5D58E0974}" type="pres">
      <dgm:prSet presAssocID="{7E4A2127-034C-4485-B243-98657CD9047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BAEB78-01A7-47D2-A08A-0CF1F2469005}" type="pres">
      <dgm:prSet presAssocID="{7E4A2127-034C-4485-B243-98657CD90471}" presName="diamond" presStyleLbl="bgShp" presStyleIdx="0" presStyleCnt="1"/>
      <dgm:spPr>
        <a:solidFill>
          <a:srgbClr val="C00000"/>
        </a:solidFill>
      </dgm:spPr>
    </dgm:pt>
    <dgm:pt modelId="{87F6AEF3-3F70-4E98-9A04-DFA11220A312}" type="pres">
      <dgm:prSet presAssocID="{7E4A2127-034C-4485-B243-98657CD90471}" presName="quad1" presStyleLbl="node1" presStyleIdx="0" presStyleCnt="4" custScaleX="117456" custScaleY="1006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7DAFD1-9CD6-4F47-A12B-A5569F4FDC8A}" type="pres">
      <dgm:prSet presAssocID="{7E4A2127-034C-4485-B243-98657CD90471}" presName="quad2" presStyleLbl="node1" presStyleIdx="1" presStyleCnt="4" custScaleX="99574" custScaleY="98169" custLinFactNeighborX="-5774" custLinFactNeighborY="143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27733-3A5D-48D2-82BB-0756D05C2D9C}" type="pres">
      <dgm:prSet presAssocID="{7E4A2127-034C-4485-B243-98657CD90471}" presName="quad3" presStyleLbl="node1" presStyleIdx="2" presStyleCnt="4" custScaleX="119113" custScaleY="69614" custLinFactNeighborX="195" custLinFactNeighborY="-122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02C20C-4829-4BE0-A923-810B5E90F4A9}" type="pres">
      <dgm:prSet presAssocID="{7E4A2127-034C-4485-B243-98657CD90471}" presName="quad4" presStyleLbl="node1" presStyleIdx="3" presStyleCnt="4" custScaleX="133320" custScaleY="88832" custLinFactNeighborX="105" custLinFactNeighborY="-42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D9469F-1653-4B8D-8D54-732BC17E7B89}" type="presOf" srcId="{860767FF-CB28-43D9-BA19-1D563722B5D8}" destId="{6A7DAFD1-9CD6-4F47-A12B-A5569F4FDC8A}" srcOrd="0" destOrd="0" presId="urn:microsoft.com/office/officeart/2005/8/layout/matrix3"/>
    <dgm:cxn modelId="{81E80DDC-B34C-4C96-98C1-6E492D166217}" srcId="{7E4A2127-034C-4485-B243-98657CD90471}" destId="{860767FF-CB28-43D9-BA19-1D563722B5D8}" srcOrd="1" destOrd="0" parTransId="{6D572D3F-35EB-4150-A2AC-C7EFEC004E7C}" sibTransId="{E3C2C8E1-0250-4BEC-B677-15C416B082AA}"/>
    <dgm:cxn modelId="{39719B43-A590-48B2-8B3B-4DD5AE55ED1F}" type="presOf" srcId="{D4844939-2EEC-4A14-9C89-86621F929ADE}" destId="{6702C20C-4829-4BE0-A923-810B5E90F4A9}" srcOrd="0" destOrd="0" presId="urn:microsoft.com/office/officeart/2005/8/layout/matrix3"/>
    <dgm:cxn modelId="{FCDD4E92-E035-4127-81D8-142FCD2183DF}" srcId="{7E4A2127-034C-4485-B243-98657CD90471}" destId="{32BBFB82-0476-4D08-A2A0-B04414D5B511}" srcOrd="6" destOrd="0" parTransId="{8BAA416D-F9A5-4146-BDA0-38342D79EB43}" sibTransId="{920AB555-9CD8-46B5-8F2F-E452FE93DBED}"/>
    <dgm:cxn modelId="{823CEDDB-C273-4A6C-A800-7C7C14947BB1}" type="presOf" srcId="{42BAB3FC-74F5-495B-9BD2-5733DB5964D4}" destId="{59727733-3A5D-48D2-82BB-0756D05C2D9C}" srcOrd="0" destOrd="0" presId="urn:microsoft.com/office/officeart/2005/8/layout/matrix3"/>
    <dgm:cxn modelId="{FF9CB959-4E91-4DF3-B549-689020D5954D}" srcId="{7E4A2127-034C-4485-B243-98657CD90471}" destId="{D4844939-2EEC-4A14-9C89-86621F929ADE}" srcOrd="3" destOrd="0" parTransId="{C092207C-C2E0-44F0-A767-18BF895174CE}" sibTransId="{40BE7986-7BC5-4EE4-BD8D-6D4FD237D4E1}"/>
    <dgm:cxn modelId="{7B393E2C-7B3D-4793-B287-903F208FBF48}" srcId="{7E4A2127-034C-4485-B243-98657CD90471}" destId="{42BAB3FC-74F5-495B-9BD2-5733DB5964D4}" srcOrd="2" destOrd="0" parTransId="{A15449D2-C501-4FF6-9F57-E87C0543C041}" sibTransId="{DEAC75BC-D3B3-430F-AFFD-64493B400C67}"/>
    <dgm:cxn modelId="{5F544C2C-6C3E-4BE2-9BFC-E41FF799E999}" srcId="{7E4A2127-034C-4485-B243-98657CD90471}" destId="{381ABFCE-911F-43E2-9E01-B0E2278B08CA}" srcOrd="4" destOrd="0" parTransId="{A38317F7-76E5-45AA-AAD4-30A4D237A90D}" sibTransId="{44838490-A7B5-4D61-92A8-73F193757DCE}"/>
    <dgm:cxn modelId="{34C099C5-23D0-4EBF-B3FE-78B6EFDC18C7}" type="presOf" srcId="{4C359ED4-08B5-4A95-867D-163B71EF8D04}" destId="{87F6AEF3-3F70-4E98-9A04-DFA11220A312}" srcOrd="0" destOrd="0" presId="urn:microsoft.com/office/officeart/2005/8/layout/matrix3"/>
    <dgm:cxn modelId="{4ED40D04-8019-41AB-8EDC-A1D231B1FDC5}" srcId="{7E4A2127-034C-4485-B243-98657CD90471}" destId="{4C359ED4-08B5-4A95-867D-163B71EF8D04}" srcOrd="0" destOrd="0" parTransId="{DA49FA78-F2B3-418F-8D34-9D436CB5E7D2}" sibTransId="{4D272962-2050-46A1-A2A9-4203F054DE3F}"/>
    <dgm:cxn modelId="{FD5C3E36-737B-47A1-AF56-C09327E6A224}" type="presOf" srcId="{7E4A2127-034C-4485-B243-98657CD90471}" destId="{4508F418-065C-4A78-92BF-89D5D58E0974}" srcOrd="0" destOrd="0" presId="urn:microsoft.com/office/officeart/2005/8/layout/matrix3"/>
    <dgm:cxn modelId="{0977A12A-6953-45FD-AB2E-EF75BDF45322}" srcId="{7E4A2127-034C-4485-B243-98657CD90471}" destId="{7C814D8E-790F-44AE-A22F-DAD8DE2233F9}" srcOrd="5" destOrd="0" parTransId="{1B296D94-72E6-4B3A-A6DB-B51A2417FD7E}" sibTransId="{089DB562-FFFA-4653-A01B-8D6347A809AA}"/>
    <dgm:cxn modelId="{6DE0B26D-5BF2-47A9-AE40-A24CEA134480}" type="presParOf" srcId="{4508F418-065C-4A78-92BF-89D5D58E0974}" destId="{BFBAEB78-01A7-47D2-A08A-0CF1F2469005}" srcOrd="0" destOrd="0" presId="urn:microsoft.com/office/officeart/2005/8/layout/matrix3"/>
    <dgm:cxn modelId="{C12B2457-B630-4895-9136-331003A8D33A}" type="presParOf" srcId="{4508F418-065C-4A78-92BF-89D5D58E0974}" destId="{87F6AEF3-3F70-4E98-9A04-DFA11220A312}" srcOrd="1" destOrd="0" presId="urn:microsoft.com/office/officeart/2005/8/layout/matrix3"/>
    <dgm:cxn modelId="{35F8B94E-7487-446C-B482-12D9C98C8150}" type="presParOf" srcId="{4508F418-065C-4A78-92BF-89D5D58E0974}" destId="{6A7DAFD1-9CD6-4F47-A12B-A5569F4FDC8A}" srcOrd="2" destOrd="0" presId="urn:microsoft.com/office/officeart/2005/8/layout/matrix3"/>
    <dgm:cxn modelId="{2B6F562B-F44E-42E1-8A69-AA4D24E19E61}" type="presParOf" srcId="{4508F418-065C-4A78-92BF-89D5D58E0974}" destId="{59727733-3A5D-48D2-82BB-0756D05C2D9C}" srcOrd="3" destOrd="0" presId="urn:microsoft.com/office/officeart/2005/8/layout/matrix3"/>
    <dgm:cxn modelId="{CE089486-7FC5-49A9-8ABF-18C301E02545}" type="presParOf" srcId="{4508F418-065C-4A78-92BF-89D5D58E0974}" destId="{6702C20C-4829-4BE0-A923-810B5E90F4A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9619A5-A2C9-4159-A7E9-AC45CD2983A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E4D2F4-9F75-45ED-A5F6-6D163199C732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000" b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водоснабжение</a:t>
          </a:r>
        </a:p>
        <a:p>
          <a:r>
            <a:rPr lang="ru-RU" sz="2000" b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обращение с отходами</a:t>
          </a:r>
          <a:endParaRPr lang="ru-RU" sz="2000" b="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32A16ED0-AF9B-4171-947F-EAFD602A8E38}" type="parTrans" cxnId="{151AFA09-8557-4795-8E5F-A4AC7BE486D2}">
      <dgm:prSet/>
      <dgm:spPr/>
      <dgm:t>
        <a:bodyPr/>
        <a:lstStyle/>
        <a:p>
          <a:endParaRPr lang="ru-RU"/>
        </a:p>
      </dgm:t>
    </dgm:pt>
    <dgm:pt modelId="{D11A8207-5E18-46A1-A90D-9B378F7631A8}" type="sibTrans" cxnId="{151AFA09-8557-4795-8E5F-A4AC7BE486D2}">
      <dgm:prSet/>
      <dgm:spPr/>
      <dgm:t>
        <a:bodyPr/>
        <a:lstStyle/>
        <a:p>
          <a:endParaRPr lang="ru-RU"/>
        </a:p>
      </dgm:t>
    </dgm:pt>
    <dgm:pt modelId="{1997D538-100A-44E0-9BD1-D4BD7981D4D8}">
      <dgm:prSet phldrT="[Текст]"/>
      <dgm:spPr>
        <a:solidFill>
          <a:srgbClr val="002060"/>
        </a:solidFill>
      </dgm:spPr>
      <dgm:t>
        <a:bodyPr/>
        <a:lstStyle/>
        <a:p>
          <a:r>
            <a:rPr lang="ru-RU" b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организация питания</a:t>
          </a:r>
          <a:endParaRPr lang="ru-RU" b="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B6AC7F6C-DCDB-4185-BBD6-61AC536FA134}" type="parTrans" cxnId="{27E32E25-7E3A-4659-AA59-1A31197E2FAB}">
      <dgm:prSet/>
      <dgm:spPr/>
      <dgm:t>
        <a:bodyPr/>
        <a:lstStyle/>
        <a:p>
          <a:endParaRPr lang="ru-RU"/>
        </a:p>
      </dgm:t>
    </dgm:pt>
    <dgm:pt modelId="{DDEC4B09-D058-4BC5-86BA-CB80B6E87AFE}" type="sibTrans" cxnId="{27E32E25-7E3A-4659-AA59-1A31197E2FAB}">
      <dgm:prSet/>
      <dgm:spPr/>
      <dgm:t>
        <a:bodyPr/>
        <a:lstStyle/>
        <a:p>
          <a:endParaRPr lang="ru-RU"/>
        </a:p>
      </dgm:t>
    </dgm:pt>
    <dgm:pt modelId="{FCBF8E69-871C-4C62-977E-F3B1B6A8DA48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800" b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требования антитабачного законодательства</a:t>
          </a:r>
          <a:endParaRPr lang="ru-RU" sz="1800" b="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ACC6FEE8-42E8-42BD-B308-93E72FF3A1CF}" type="parTrans" cxnId="{71EB9DA0-84CE-4794-A210-4C64108EFCBA}">
      <dgm:prSet/>
      <dgm:spPr/>
      <dgm:t>
        <a:bodyPr/>
        <a:lstStyle/>
        <a:p>
          <a:endParaRPr lang="ru-RU"/>
        </a:p>
      </dgm:t>
    </dgm:pt>
    <dgm:pt modelId="{A6E71C0D-D091-4534-9EE3-1146C8DF4874}" type="sibTrans" cxnId="{71EB9DA0-84CE-4794-A210-4C64108EFCBA}">
      <dgm:prSet/>
      <dgm:spPr/>
      <dgm:t>
        <a:bodyPr/>
        <a:lstStyle/>
        <a:p>
          <a:endParaRPr lang="ru-RU"/>
        </a:p>
      </dgm:t>
    </dgm:pt>
    <dgm:pt modelId="{CDB0B5A6-278E-46F3-A122-8A3F8CE58376}">
      <dgm:prSet phldrT="[Текст]"/>
      <dgm:spPr>
        <a:solidFill>
          <a:srgbClr val="002060"/>
        </a:solidFill>
      </dgm:spPr>
      <dgm:t>
        <a:bodyPr/>
        <a:lstStyle/>
        <a:p>
          <a:r>
            <a:rPr lang="ru-RU" b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состояние внутренней среды и условия труда</a:t>
          </a:r>
          <a:endParaRPr lang="ru-RU" b="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079D8BE1-631F-4524-B380-361D64C6A1AF}" type="parTrans" cxnId="{D6CB74FD-D083-4675-8FDC-6CAC2C707FBB}">
      <dgm:prSet/>
      <dgm:spPr/>
      <dgm:t>
        <a:bodyPr/>
        <a:lstStyle/>
        <a:p>
          <a:endParaRPr lang="ru-RU"/>
        </a:p>
      </dgm:t>
    </dgm:pt>
    <dgm:pt modelId="{D0ACB9AE-BAEA-4706-980F-264F8C7E363A}" type="sibTrans" cxnId="{D6CB74FD-D083-4675-8FDC-6CAC2C707FBB}">
      <dgm:prSet/>
      <dgm:spPr/>
      <dgm:t>
        <a:bodyPr/>
        <a:lstStyle/>
        <a:p>
          <a:endParaRPr lang="ru-RU"/>
        </a:p>
      </dgm:t>
    </dgm:pt>
    <dgm:pt modelId="{FC368657-6851-4DA7-A3C7-DD681234979C}" type="pres">
      <dgm:prSet presAssocID="{4C9619A5-A2C9-4159-A7E9-AC45CD2983A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403429-2A39-4351-AC54-2B6718B01493}" type="pres">
      <dgm:prSet presAssocID="{4C9619A5-A2C9-4159-A7E9-AC45CD2983A1}" presName="diamond" presStyleLbl="bgShp" presStyleIdx="0" presStyleCnt="1" custLinFactNeighborX="-6535" custLinFactNeighborY="1609"/>
      <dgm:spPr>
        <a:solidFill>
          <a:srgbClr val="C00000"/>
        </a:solidFill>
      </dgm:spPr>
    </dgm:pt>
    <dgm:pt modelId="{8F7F9371-B608-444A-BEBD-830B7B84EBDC}" type="pres">
      <dgm:prSet presAssocID="{4C9619A5-A2C9-4159-A7E9-AC45CD2983A1}" presName="quad1" presStyleLbl="node1" presStyleIdx="0" presStyleCnt="4" custScaleX="139323" custScaleY="900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E308A-6A88-42B3-9A15-6F938863D9E6}" type="pres">
      <dgm:prSet presAssocID="{4C9619A5-A2C9-4159-A7E9-AC45CD2983A1}" presName="quad2" presStyleLbl="node1" presStyleIdx="1" presStyleCnt="4" custLinFactNeighborX="-5482" custLinFactNeighborY="50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E5A25A-6232-4F64-A78D-619514463B36}" type="pres">
      <dgm:prSet presAssocID="{4C9619A5-A2C9-4159-A7E9-AC45CD2983A1}" presName="quad3" presStyleLbl="node1" presStyleIdx="2" presStyleCnt="4" custScaleX="136664" custScaleY="1222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58018B-7525-4AAD-8230-1A6F68CD3CB2}" type="pres">
      <dgm:prSet presAssocID="{4C9619A5-A2C9-4159-A7E9-AC45CD2983A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1AFA09-8557-4795-8E5F-A4AC7BE486D2}" srcId="{4C9619A5-A2C9-4159-A7E9-AC45CD2983A1}" destId="{99E4D2F4-9F75-45ED-A5F6-6D163199C732}" srcOrd="0" destOrd="0" parTransId="{32A16ED0-AF9B-4171-947F-EAFD602A8E38}" sibTransId="{D11A8207-5E18-46A1-A90D-9B378F7631A8}"/>
    <dgm:cxn modelId="{D6CB74FD-D083-4675-8FDC-6CAC2C707FBB}" srcId="{4C9619A5-A2C9-4159-A7E9-AC45CD2983A1}" destId="{CDB0B5A6-278E-46F3-A122-8A3F8CE58376}" srcOrd="3" destOrd="0" parTransId="{079D8BE1-631F-4524-B380-361D64C6A1AF}" sibTransId="{D0ACB9AE-BAEA-4706-980F-264F8C7E363A}"/>
    <dgm:cxn modelId="{0AB6ED62-F006-4FC6-9B4D-C48D40F7B723}" type="presOf" srcId="{FCBF8E69-871C-4C62-977E-F3B1B6A8DA48}" destId="{D0E5A25A-6232-4F64-A78D-619514463B36}" srcOrd="0" destOrd="0" presId="urn:microsoft.com/office/officeart/2005/8/layout/matrix3"/>
    <dgm:cxn modelId="{64988DC3-CCCD-4C32-B0C2-07182E74B7B1}" type="presOf" srcId="{CDB0B5A6-278E-46F3-A122-8A3F8CE58376}" destId="{EB58018B-7525-4AAD-8230-1A6F68CD3CB2}" srcOrd="0" destOrd="0" presId="urn:microsoft.com/office/officeart/2005/8/layout/matrix3"/>
    <dgm:cxn modelId="{90BC32FD-619E-4602-98FE-BB4DC9426ADD}" type="presOf" srcId="{4C9619A5-A2C9-4159-A7E9-AC45CD2983A1}" destId="{FC368657-6851-4DA7-A3C7-DD681234979C}" srcOrd="0" destOrd="0" presId="urn:microsoft.com/office/officeart/2005/8/layout/matrix3"/>
    <dgm:cxn modelId="{A33F480D-F90D-4D4C-8B33-AEABC649AB95}" type="presOf" srcId="{1997D538-100A-44E0-9BD1-D4BD7981D4D8}" destId="{B42E308A-6A88-42B3-9A15-6F938863D9E6}" srcOrd="0" destOrd="0" presId="urn:microsoft.com/office/officeart/2005/8/layout/matrix3"/>
    <dgm:cxn modelId="{E16B77E5-7126-4C9E-898D-DF72A7AF6343}" type="presOf" srcId="{99E4D2F4-9F75-45ED-A5F6-6D163199C732}" destId="{8F7F9371-B608-444A-BEBD-830B7B84EBDC}" srcOrd="0" destOrd="0" presId="urn:microsoft.com/office/officeart/2005/8/layout/matrix3"/>
    <dgm:cxn modelId="{27E32E25-7E3A-4659-AA59-1A31197E2FAB}" srcId="{4C9619A5-A2C9-4159-A7E9-AC45CD2983A1}" destId="{1997D538-100A-44E0-9BD1-D4BD7981D4D8}" srcOrd="1" destOrd="0" parTransId="{B6AC7F6C-DCDB-4185-BBD6-61AC536FA134}" sibTransId="{DDEC4B09-D058-4BC5-86BA-CB80B6E87AFE}"/>
    <dgm:cxn modelId="{71EB9DA0-84CE-4794-A210-4C64108EFCBA}" srcId="{4C9619A5-A2C9-4159-A7E9-AC45CD2983A1}" destId="{FCBF8E69-871C-4C62-977E-F3B1B6A8DA48}" srcOrd="2" destOrd="0" parTransId="{ACC6FEE8-42E8-42BD-B308-93E72FF3A1CF}" sibTransId="{A6E71C0D-D091-4534-9EE3-1146C8DF4874}"/>
    <dgm:cxn modelId="{6CEFB167-B356-4F5A-9F8C-ADD38B2096E8}" type="presParOf" srcId="{FC368657-6851-4DA7-A3C7-DD681234979C}" destId="{28403429-2A39-4351-AC54-2B6718B01493}" srcOrd="0" destOrd="0" presId="urn:microsoft.com/office/officeart/2005/8/layout/matrix3"/>
    <dgm:cxn modelId="{2FBEEB5C-6252-4CE8-8A96-6E275E958B6B}" type="presParOf" srcId="{FC368657-6851-4DA7-A3C7-DD681234979C}" destId="{8F7F9371-B608-444A-BEBD-830B7B84EBDC}" srcOrd="1" destOrd="0" presId="urn:microsoft.com/office/officeart/2005/8/layout/matrix3"/>
    <dgm:cxn modelId="{A0FC3A10-5DD4-4C64-8412-16EDDC3645D5}" type="presParOf" srcId="{FC368657-6851-4DA7-A3C7-DD681234979C}" destId="{B42E308A-6A88-42B3-9A15-6F938863D9E6}" srcOrd="2" destOrd="0" presId="urn:microsoft.com/office/officeart/2005/8/layout/matrix3"/>
    <dgm:cxn modelId="{76FD48CC-42DA-4D07-941C-2D97CBE61F29}" type="presParOf" srcId="{FC368657-6851-4DA7-A3C7-DD681234979C}" destId="{D0E5A25A-6232-4F64-A78D-619514463B36}" srcOrd="3" destOrd="0" presId="urn:microsoft.com/office/officeart/2005/8/layout/matrix3"/>
    <dgm:cxn modelId="{D843557F-0B02-491E-94A9-99D79A9C13F2}" type="presParOf" srcId="{FC368657-6851-4DA7-A3C7-DD681234979C}" destId="{EB58018B-7525-4AAD-8230-1A6F68CD3CB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8A12D3-CF2E-40F2-A7B7-C5BA1F648E2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1E656B-9AA7-4BB2-A510-633172C293E3}">
      <dgm:prSet phldrT="[Текст]"/>
      <dgm:spPr>
        <a:solidFill>
          <a:srgbClr val="C00000"/>
        </a:solidFill>
      </dgm:spPr>
      <dgm:t>
        <a:bodyPr/>
        <a:lstStyle/>
        <a:p>
          <a:r>
            <a:rPr lang="ru-RU" dirty="0" smtClean="0"/>
            <a:t>373 (78,9%)</a:t>
          </a:r>
          <a:endParaRPr lang="ru-RU" dirty="0"/>
        </a:p>
      </dgm:t>
    </dgm:pt>
    <dgm:pt modelId="{FC1F5A29-6013-4839-B11A-A1A8DF84890B}" type="parTrans" cxnId="{1943901C-90C9-4A2B-877C-63ABA76944DD}">
      <dgm:prSet/>
      <dgm:spPr/>
      <dgm:t>
        <a:bodyPr/>
        <a:lstStyle/>
        <a:p>
          <a:endParaRPr lang="ru-RU"/>
        </a:p>
      </dgm:t>
    </dgm:pt>
    <dgm:pt modelId="{7C165DD6-B36E-4069-A8E4-32D9339D5E1A}" type="sibTrans" cxnId="{1943901C-90C9-4A2B-877C-63ABA76944DD}">
      <dgm:prSet/>
      <dgm:spPr/>
      <dgm:t>
        <a:bodyPr/>
        <a:lstStyle/>
        <a:p>
          <a:endParaRPr lang="ru-RU"/>
        </a:p>
      </dgm:t>
    </dgm:pt>
    <dgm:pt modelId="{2BD23F68-F131-4BE0-99B0-6ADC4A2C2485}">
      <dgm:prSet phldrT="[Текст]" custT="1"/>
      <dgm:spPr>
        <a:solidFill>
          <a:srgbClr val="002060">
            <a:alpha val="90000"/>
          </a:srgbClr>
        </a:solidFill>
      </dgm:spPr>
      <dgm:t>
        <a:bodyPr/>
        <a:lstStyle/>
        <a:p>
          <a:r>
            <a: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Приказы Роспотребнадзора</a:t>
          </a:r>
          <a:endParaRPr lang="ru-RU" sz="28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C6DEA157-4166-4715-817B-F507179E170F}" type="parTrans" cxnId="{CA8560B9-1B3F-40AE-B0C0-31B873098670}">
      <dgm:prSet/>
      <dgm:spPr/>
      <dgm:t>
        <a:bodyPr/>
        <a:lstStyle/>
        <a:p>
          <a:endParaRPr lang="ru-RU"/>
        </a:p>
      </dgm:t>
    </dgm:pt>
    <dgm:pt modelId="{449100FF-323C-4DAC-A533-C7A2C14B10A2}" type="sibTrans" cxnId="{CA8560B9-1B3F-40AE-B0C0-31B873098670}">
      <dgm:prSet/>
      <dgm:spPr/>
      <dgm:t>
        <a:bodyPr/>
        <a:lstStyle/>
        <a:p>
          <a:endParaRPr lang="ru-RU"/>
        </a:p>
      </dgm:t>
    </dgm:pt>
    <dgm:pt modelId="{879460DC-34FC-49AD-9045-E184D3D6DAB7}">
      <dgm:prSet phldrT="[Текст]"/>
      <dgm:spPr>
        <a:solidFill>
          <a:srgbClr val="C00000"/>
        </a:solidFill>
      </dgm:spPr>
      <dgm:t>
        <a:bodyPr/>
        <a:lstStyle/>
        <a:p>
          <a:r>
            <a:rPr lang="ru-RU" dirty="0" smtClean="0"/>
            <a:t>76 (16,1%)</a:t>
          </a:r>
          <a:endParaRPr lang="ru-RU" dirty="0"/>
        </a:p>
      </dgm:t>
    </dgm:pt>
    <dgm:pt modelId="{098120BC-9329-44B5-AA14-AA8F431B2470}" type="parTrans" cxnId="{2A7EF974-5893-4DF7-B680-0BE57D202FBA}">
      <dgm:prSet/>
      <dgm:spPr/>
      <dgm:t>
        <a:bodyPr/>
        <a:lstStyle/>
        <a:p>
          <a:endParaRPr lang="ru-RU"/>
        </a:p>
      </dgm:t>
    </dgm:pt>
    <dgm:pt modelId="{9CE90C30-1639-4E50-8139-892F44658393}" type="sibTrans" cxnId="{2A7EF974-5893-4DF7-B680-0BE57D202FBA}">
      <dgm:prSet/>
      <dgm:spPr/>
      <dgm:t>
        <a:bodyPr/>
        <a:lstStyle/>
        <a:p>
          <a:endParaRPr lang="ru-RU"/>
        </a:p>
      </dgm:t>
    </dgm:pt>
    <dgm:pt modelId="{D71E50BF-46B7-4E0A-B9F5-2904F08E70B7}">
      <dgm:prSet phldrT="[Текст]" custT="1"/>
      <dgm:spPr>
        <a:solidFill>
          <a:srgbClr val="002060">
            <a:alpha val="90000"/>
          </a:srgbClr>
        </a:solidFill>
      </dgm:spPr>
      <dgm:t>
        <a:bodyPr/>
        <a:lstStyle/>
        <a:p>
          <a:r>
            <a: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Предписания </a:t>
          </a:r>
          <a:endParaRPr lang="ru-RU" sz="28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E4DC190A-3B0B-4D09-8F3A-36AA25751472}" type="parTrans" cxnId="{1C779AF5-EF89-421C-B88F-9081827136A4}">
      <dgm:prSet/>
      <dgm:spPr/>
      <dgm:t>
        <a:bodyPr/>
        <a:lstStyle/>
        <a:p>
          <a:endParaRPr lang="ru-RU"/>
        </a:p>
      </dgm:t>
    </dgm:pt>
    <dgm:pt modelId="{19E92CFA-184E-4A74-9FAC-449A04E49D9C}" type="sibTrans" cxnId="{1C779AF5-EF89-421C-B88F-9081827136A4}">
      <dgm:prSet/>
      <dgm:spPr/>
      <dgm:t>
        <a:bodyPr/>
        <a:lstStyle/>
        <a:p>
          <a:endParaRPr lang="ru-RU"/>
        </a:p>
      </dgm:t>
    </dgm:pt>
    <dgm:pt modelId="{F0882BD9-3BF4-4AD6-80F3-B603A08F49AF}">
      <dgm:prSet phldrT="[Текст]"/>
      <dgm:spPr>
        <a:solidFill>
          <a:srgbClr val="C00000"/>
        </a:solidFill>
      </dgm:spPr>
      <dgm:t>
        <a:bodyPr/>
        <a:lstStyle/>
        <a:p>
          <a:r>
            <a:rPr lang="ru-RU" dirty="0" smtClean="0"/>
            <a:t>12 (2,5%)</a:t>
          </a:r>
          <a:endParaRPr lang="ru-RU" dirty="0"/>
        </a:p>
      </dgm:t>
    </dgm:pt>
    <dgm:pt modelId="{054DDE68-1873-4E35-9F91-4B4C54738C67}" type="parTrans" cxnId="{4CAC4E00-10E7-4472-BA66-5147113426C4}">
      <dgm:prSet/>
      <dgm:spPr/>
      <dgm:t>
        <a:bodyPr/>
        <a:lstStyle/>
        <a:p>
          <a:endParaRPr lang="ru-RU"/>
        </a:p>
      </dgm:t>
    </dgm:pt>
    <dgm:pt modelId="{F0ED9E09-7E33-4381-9814-6E8A34582CD4}" type="sibTrans" cxnId="{4CAC4E00-10E7-4472-BA66-5147113426C4}">
      <dgm:prSet/>
      <dgm:spPr/>
      <dgm:t>
        <a:bodyPr/>
        <a:lstStyle/>
        <a:p>
          <a:endParaRPr lang="ru-RU"/>
        </a:p>
      </dgm:t>
    </dgm:pt>
    <dgm:pt modelId="{D46ECFA1-95DC-4B61-86A1-35DF93A773DF}">
      <dgm:prSet phldrT="[Текст]" custT="1"/>
      <dgm:spPr>
        <a:solidFill>
          <a:srgbClr val="002060">
            <a:alpha val="90000"/>
          </a:srgbClr>
        </a:solidFill>
      </dgm:spPr>
      <dgm:t>
        <a:bodyPr/>
        <a:lstStyle/>
        <a:p>
          <a:r>
            <a: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Нарушения прав потребителей</a:t>
          </a:r>
          <a:endParaRPr lang="ru-RU" sz="28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3E6DC6A4-BE75-4B0E-AD24-3A9DBB14B95D}" type="parTrans" cxnId="{A6DC3D95-40EF-4654-B445-FE422B66D836}">
      <dgm:prSet/>
      <dgm:spPr/>
      <dgm:t>
        <a:bodyPr/>
        <a:lstStyle/>
        <a:p>
          <a:endParaRPr lang="ru-RU"/>
        </a:p>
      </dgm:t>
    </dgm:pt>
    <dgm:pt modelId="{A8E31F59-0AF1-42D1-8357-D626E60F52EC}" type="sibTrans" cxnId="{A6DC3D95-40EF-4654-B445-FE422B66D836}">
      <dgm:prSet/>
      <dgm:spPr/>
      <dgm:t>
        <a:bodyPr/>
        <a:lstStyle/>
        <a:p>
          <a:endParaRPr lang="ru-RU"/>
        </a:p>
      </dgm:t>
    </dgm:pt>
    <dgm:pt modelId="{C873951D-1F68-4C69-A595-E2B44D5399E0}" type="pres">
      <dgm:prSet presAssocID="{038A12D3-CF2E-40F2-A7B7-C5BA1F648E2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9AD948-0F59-48CD-A9F7-0CC700895FCD}" type="pres">
      <dgm:prSet presAssocID="{541E656B-9AA7-4BB2-A510-633172C293E3}" presName="linNode" presStyleCnt="0"/>
      <dgm:spPr/>
    </dgm:pt>
    <dgm:pt modelId="{AFECC62E-3340-4BE9-B180-D7B34E7C9447}" type="pres">
      <dgm:prSet presAssocID="{541E656B-9AA7-4BB2-A510-633172C293E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6E6B40-4303-4776-A1AB-CDBBAB8A4A66}" type="pres">
      <dgm:prSet presAssocID="{541E656B-9AA7-4BB2-A510-633172C293E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7F634A-F1E7-43E0-9875-82E9103A463F}" type="pres">
      <dgm:prSet presAssocID="{7C165DD6-B36E-4069-A8E4-32D9339D5E1A}" presName="sp" presStyleCnt="0"/>
      <dgm:spPr/>
    </dgm:pt>
    <dgm:pt modelId="{273CBF9E-BADF-44E6-96F6-3BFC67FEE817}" type="pres">
      <dgm:prSet presAssocID="{879460DC-34FC-49AD-9045-E184D3D6DAB7}" presName="linNode" presStyleCnt="0"/>
      <dgm:spPr/>
    </dgm:pt>
    <dgm:pt modelId="{967815ED-E1C8-484E-8170-B6376C38EC51}" type="pres">
      <dgm:prSet presAssocID="{879460DC-34FC-49AD-9045-E184D3D6DAB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AF72AA-884F-4705-9DE4-A6603D63A4D4}" type="pres">
      <dgm:prSet presAssocID="{879460DC-34FC-49AD-9045-E184D3D6DAB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271481-FF63-44B5-862C-E43B75616DAD}" type="pres">
      <dgm:prSet presAssocID="{9CE90C30-1639-4E50-8139-892F44658393}" presName="sp" presStyleCnt="0"/>
      <dgm:spPr/>
    </dgm:pt>
    <dgm:pt modelId="{85D92D5B-AD31-4EA4-BDB5-EE1D56DC833C}" type="pres">
      <dgm:prSet presAssocID="{F0882BD9-3BF4-4AD6-80F3-B603A08F49AF}" presName="linNode" presStyleCnt="0"/>
      <dgm:spPr/>
    </dgm:pt>
    <dgm:pt modelId="{2008CBDD-389B-4F8C-98E7-B1588F80E9F8}" type="pres">
      <dgm:prSet presAssocID="{F0882BD9-3BF4-4AD6-80F3-B603A08F49A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667A7A-6D96-45AD-9ABE-4C84D68D8705}" type="pres">
      <dgm:prSet presAssocID="{F0882BD9-3BF4-4AD6-80F3-B603A08F49A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8560B9-1B3F-40AE-B0C0-31B873098670}" srcId="{541E656B-9AA7-4BB2-A510-633172C293E3}" destId="{2BD23F68-F131-4BE0-99B0-6ADC4A2C2485}" srcOrd="0" destOrd="0" parTransId="{C6DEA157-4166-4715-817B-F507179E170F}" sibTransId="{449100FF-323C-4DAC-A533-C7A2C14B10A2}"/>
    <dgm:cxn modelId="{1C779AF5-EF89-421C-B88F-9081827136A4}" srcId="{879460DC-34FC-49AD-9045-E184D3D6DAB7}" destId="{D71E50BF-46B7-4E0A-B9F5-2904F08E70B7}" srcOrd="0" destOrd="0" parTransId="{E4DC190A-3B0B-4D09-8F3A-36AA25751472}" sibTransId="{19E92CFA-184E-4A74-9FAC-449A04E49D9C}"/>
    <dgm:cxn modelId="{4CAC4E00-10E7-4472-BA66-5147113426C4}" srcId="{038A12D3-CF2E-40F2-A7B7-C5BA1F648E24}" destId="{F0882BD9-3BF4-4AD6-80F3-B603A08F49AF}" srcOrd="2" destOrd="0" parTransId="{054DDE68-1873-4E35-9F91-4B4C54738C67}" sibTransId="{F0ED9E09-7E33-4381-9814-6E8A34582CD4}"/>
    <dgm:cxn modelId="{041099CD-8AA4-43B2-90FA-6370090AF1E7}" type="presOf" srcId="{D46ECFA1-95DC-4B61-86A1-35DF93A773DF}" destId="{C1667A7A-6D96-45AD-9ABE-4C84D68D8705}" srcOrd="0" destOrd="0" presId="urn:microsoft.com/office/officeart/2005/8/layout/vList5"/>
    <dgm:cxn modelId="{05EA6273-BBBD-4837-9740-654006EC557F}" type="presOf" srcId="{D71E50BF-46B7-4E0A-B9F5-2904F08E70B7}" destId="{FFAF72AA-884F-4705-9DE4-A6603D63A4D4}" srcOrd="0" destOrd="0" presId="urn:microsoft.com/office/officeart/2005/8/layout/vList5"/>
    <dgm:cxn modelId="{A6DC3D95-40EF-4654-B445-FE422B66D836}" srcId="{F0882BD9-3BF4-4AD6-80F3-B603A08F49AF}" destId="{D46ECFA1-95DC-4B61-86A1-35DF93A773DF}" srcOrd="0" destOrd="0" parTransId="{3E6DC6A4-BE75-4B0E-AD24-3A9DBB14B95D}" sibTransId="{A8E31F59-0AF1-42D1-8357-D626E60F52EC}"/>
    <dgm:cxn modelId="{50F58885-8758-480D-8969-3166E8A7E0BD}" type="presOf" srcId="{541E656B-9AA7-4BB2-A510-633172C293E3}" destId="{AFECC62E-3340-4BE9-B180-D7B34E7C9447}" srcOrd="0" destOrd="0" presId="urn:microsoft.com/office/officeart/2005/8/layout/vList5"/>
    <dgm:cxn modelId="{1943901C-90C9-4A2B-877C-63ABA76944DD}" srcId="{038A12D3-CF2E-40F2-A7B7-C5BA1F648E24}" destId="{541E656B-9AA7-4BB2-A510-633172C293E3}" srcOrd="0" destOrd="0" parTransId="{FC1F5A29-6013-4839-B11A-A1A8DF84890B}" sibTransId="{7C165DD6-B36E-4069-A8E4-32D9339D5E1A}"/>
    <dgm:cxn modelId="{8483E5A1-0957-4079-A07F-F66DBEB48643}" type="presOf" srcId="{2BD23F68-F131-4BE0-99B0-6ADC4A2C2485}" destId="{7A6E6B40-4303-4776-A1AB-CDBBAB8A4A66}" srcOrd="0" destOrd="0" presId="urn:microsoft.com/office/officeart/2005/8/layout/vList5"/>
    <dgm:cxn modelId="{2A7EF974-5893-4DF7-B680-0BE57D202FBA}" srcId="{038A12D3-CF2E-40F2-A7B7-C5BA1F648E24}" destId="{879460DC-34FC-49AD-9045-E184D3D6DAB7}" srcOrd="1" destOrd="0" parTransId="{098120BC-9329-44B5-AA14-AA8F431B2470}" sibTransId="{9CE90C30-1639-4E50-8139-892F44658393}"/>
    <dgm:cxn modelId="{37182F21-1984-4884-A5C9-E6D18883BEEF}" type="presOf" srcId="{F0882BD9-3BF4-4AD6-80F3-B603A08F49AF}" destId="{2008CBDD-389B-4F8C-98E7-B1588F80E9F8}" srcOrd="0" destOrd="0" presId="urn:microsoft.com/office/officeart/2005/8/layout/vList5"/>
    <dgm:cxn modelId="{39A84EB0-1349-469A-B797-351B661B49DD}" type="presOf" srcId="{038A12D3-CF2E-40F2-A7B7-C5BA1F648E24}" destId="{C873951D-1F68-4C69-A595-E2B44D5399E0}" srcOrd="0" destOrd="0" presId="urn:microsoft.com/office/officeart/2005/8/layout/vList5"/>
    <dgm:cxn modelId="{DBCAEAA8-255A-4402-B600-5912F48833A3}" type="presOf" srcId="{879460DC-34FC-49AD-9045-E184D3D6DAB7}" destId="{967815ED-E1C8-484E-8170-B6376C38EC51}" srcOrd="0" destOrd="0" presId="urn:microsoft.com/office/officeart/2005/8/layout/vList5"/>
    <dgm:cxn modelId="{5E13AC25-6DF1-4E3F-9A0E-3B0BCF3952B9}" type="presParOf" srcId="{C873951D-1F68-4C69-A595-E2B44D5399E0}" destId="{1E9AD948-0F59-48CD-A9F7-0CC700895FCD}" srcOrd="0" destOrd="0" presId="urn:microsoft.com/office/officeart/2005/8/layout/vList5"/>
    <dgm:cxn modelId="{DEA380D1-B1BC-4AB2-9173-A1E85D214E5A}" type="presParOf" srcId="{1E9AD948-0F59-48CD-A9F7-0CC700895FCD}" destId="{AFECC62E-3340-4BE9-B180-D7B34E7C9447}" srcOrd="0" destOrd="0" presId="urn:microsoft.com/office/officeart/2005/8/layout/vList5"/>
    <dgm:cxn modelId="{A1054D9D-31DC-4CF6-851A-B00EF01AE61E}" type="presParOf" srcId="{1E9AD948-0F59-48CD-A9F7-0CC700895FCD}" destId="{7A6E6B40-4303-4776-A1AB-CDBBAB8A4A66}" srcOrd="1" destOrd="0" presId="urn:microsoft.com/office/officeart/2005/8/layout/vList5"/>
    <dgm:cxn modelId="{7F5308C8-AD0F-4165-B261-5ECA0EA76F4F}" type="presParOf" srcId="{C873951D-1F68-4C69-A595-E2B44D5399E0}" destId="{177F634A-F1E7-43E0-9875-82E9103A463F}" srcOrd="1" destOrd="0" presId="urn:microsoft.com/office/officeart/2005/8/layout/vList5"/>
    <dgm:cxn modelId="{45CF67DD-5AE8-4134-B49D-5D18BAE63D6D}" type="presParOf" srcId="{C873951D-1F68-4C69-A595-E2B44D5399E0}" destId="{273CBF9E-BADF-44E6-96F6-3BFC67FEE817}" srcOrd="2" destOrd="0" presId="urn:microsoft.com/office/officeart/2005/8/layout/vList5"/>
    <dgm:cxn modelId="{14965F86-0575-4D96-A333-A1631950F4C5}" type="presParOf" srcId="{273CBF9E-BADF-44E6-96F6-3BFC67FEE817}" destId="{967815ED-E1C8-484E-8170-B6376C38EC51}" srcOrd="0" destOrd="0" presId="urn:microsoft.com/office/officeart/2005/8/layout/vList5"/>
    <dgm:cxn modelId="{9F3D6205-7548-4C9A-B2CD-4F6393344470}" type="presParOf" srcId="{273CBF9E-BADF-44E6-96F6-3BFC67FEE817}" destId="{FFAF72AA-884F-4705-9DE4-A6603D63A4D4}" srcOrd="1" destOrd="0" presId="urn:microsoft.com/office/officeart/2005/8/layout/vList5"/>
    <dgm:cxn modelId="{FC857414-3911-4629-A0D7-FEF29DDD1193}" type="presParOf" srcId="{C873951D-1F68-4C69-A595-E2B44D5399E0}" destId="{A4271481-FF63-44B5-862C-E43B75616DAD}" srcOrd="3" destOrd="0" presId="urn:microsoft.com/office/officeart/2005/8/layout/vList5"/>
    <dgm:cxn modelId="{3FA86FEF-CF9C-4442-9F8F-5712D88F528C}" type="presParOf" srcId="{C873951D-1F68-4C69-A595-E2B44D5399E0}" destId="{85D92D5B-AD31-4EA4-BDB5-EE1D56DC833C}" srcOrd="4" destOrd="0" presId="urn:microsoft.com/office/officeart/2005/8/layout/vList5"/>
    <dgm:cxn modelId="{5A5A2154-B6EF-4789-848C-35D69456FC7B}" type="presParOf" srcId="{85D92D5B-AD31-4EA4-BDB5-EE1D56DC833C}" destId="{2008CBDD-389B-4F8C-98E7-B1588F80E9F8}" srcOrd="0" destOrd="0" presId="urn:microsoft.com/office/officeart/2005/8/layout/vList5"/>
    <dgm:cxn modelId="{E7B52BA7-1921-453B-8E04-C8134F317123}" type="presParOf" srcId="{85D92D5B-AD31-4EA4-BDB5-EE1D56DC833C}" destId="{C1667A7A-6D96-45AD-9ABE-4C84D68D870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AE72CE9-3CD6-4332-A4DB-D1C00720D8B8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0BEE17A4-F7FB-42B8-9410-79BAC56A8D12}">
      <dgm:prSet phldrT="[Текст]" custT="1"/>
      <dgm:spPr>
        <a:solidFill>
          <a:srgbClr val="990000"/>
        </a:solidFill>
      </dgm:spPr>
      <dgm:t>
        <a:bodyPr/>
        <a:lstStyle/>
        <a:p>
          <a:r>
            <a:rPr lang="ru-RU" sz="2000" b="1" dirty="0" smtClean="0"/>
            <a:t>Выявлено </a:t>
          </a:r>
          <a:endParaRPr lang="ru-RU" sz="2000" b="1" dirty="0"/>
        </a:p>
      </dgm:t>
    </dgm:pt>
    <dgm:pt modelId="{79C75280-B7CE-4CA9-B6BE-2DC00F333240}" type="parTrans" cxnId="{C7E87CFA-80A8-4D48-AE17-AE9B2ACFDDCE}">
      <dgm:prSet/>
      <dgm:spPr/>
      <dgm:t>
        <a:bodyPr/>
        <a:lstStyle/>
        <a:p>
          <a:endParaRPr lang="ru-RU"/>
        </a:p>
      </dgm:t>
    </dgm:pt>
    <dgm:pt modelId="{BBD4A768-E119-4EE6-BFBE-7994ABC1C953}" type="sibTrans" cxnId="{C7E87CFA-80A8-4D48-AE17-AE9B2ACFDDCE}">
      <dgm:prSet/>
      <dgm:spPr/>
      <dgm:t>
        <a:bodyPr/>
        <a:lstStyle/>
        <a:p>
          <a:endParaRPr lang="ru-RU"/>
        </a:p>
      </dgm:t>
    </dgm:pt>
    <dgm:pt modelId="{B67D2592-2005-4C56-B487-7F8287A6CF4E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sz="1400" b="1" dirty="0" smtClean="0"/>
            <a:t>Выздоровело </a:t>
          </a:r>
          <a:endParaRPr lang="ru-RU" sz="1400" b="1" dirty="0"/>
        </a:p>
      </dgm:t>
    </dgm:pt>
    <dgm:pt modelId="{9C4617DA-0692-43E9-B8B6-72CE5843815C}" type="parTrans" cxnId="{BDABD236-142C-49DD-A826-9520DCF6E538}">
      <dgm:prSet/>
      <dgm:spPr/>
      <dgm:t>
        <a:bodyPr/>
        <a:lstStyle/>
        <a:p>
          <a:endParaRPr lang="ru-RU"/>
        </a:p>
      </dgm:t>
    </dgm:pt>
    <dgm:pt modelId="{DB2812A6-E6DD-4C45-9066-5943FE2331F4}" type="sibTrans" cxnId="{BDABD236-142C-49DD-A826-9520DCF6E538}">
      <dgm:prSet/>
      <dgm:spPr/>
      <dgm:t>
        <a:bodyPr/>
        <a:lstStyle/>
        <a:p>
          <a:endParaRPr lang="ru-RU"/>
        </a:p>
      </dgm:t>
    </dgm:pt>
    <dgm:pt modelId="{EA0E768F-DDBD-401A-912F-BFDA939A1231}">
      <dgm:prSet phldrT="[Текст]" custT="1"/>
      <dgm:spPr>
        <a:solidFill>
          <a:schemeClr val="tx1"/>
        </a:solidFill>
      </dgm:spPr>
      <dgm:t>
        <a:bodyPr/>
        <a:lstStyle/>
        <a:p>
          <a:r>
            <a:rPr lang="ru-RU" sz="2000" b="1" dirty="0" smtClean="0"/>
            <a:t>Умерло </a:t>
          </a:r>
          <a:endParaRPr lang="ru-RU" sz="2000" b="1" dirty="0"/>
        </a:p>
      </dgm:t>
    </dgm:pt>
    <dgm:pt modelId="{CD9544F8-1893-4656-BE76-8AFD670404AB}" type="parTrans" cxnId="{08F6A439-C8D4-41A4-865E-80C80B21E3AA}">
      <dgm:prSet/>
      <dgm:spPr/>
      <dgm:t>
        <a:bodyPr/>
        <a:lstStyle/>
        <a:p>
          <a:endParaRPr lang="ru-RU"/>
        </a:p>
      </dgm:t>
    </dgm:pt>
    <dgm:pt modelId="{DBE3929D-173A-4AE9-A84E-0FB7867C49A7}" type="sibTrans" cxnId="{08F6A439-C8D4-41A4-865E-80C80B21E3AA}">
      <dgm:prSet/>
      <dgm:spPr/>
      <dgm:t>
        <a:bodyPr/>
        <a:lstStyle/>
        <a:p>
          <a:endParaRPr lang="ru-RU"/>
        </a:p>
      </dgm:t>
    </dgm:pt>
    <dgm:pt modelId="{245F0F08-7D19-486A-A793-FA5444741C86}">
      <dgm:prSet/>
      <dgm:spPr>
        <a:solidFill>
          <a:schemeClr val="accent6">
            <a:lumMod val="50000"/>
            <a:alpha val="90000"/>
          </a:schemeClr>
        </a:solidFill>
      </dgm:spPr>
      <dgm:t>
        <a:bodyPr/>
        <a:lstStyle/>
        <a:p>
          <a:r>
            <a:rPr lang="ru-RU" b="1" i="0" dirty="0" smtClean="0">
              <a:solidFill>
                <a:schemeClr val="bg1"/>
              </a:solidFill>
            </a:rPr>
            <a:t>101085</a:t>
          </a:r>
          <a:endParaRPr lang="ru-RU" dirty="0">
            <a:solidFill>
              <a:schemeClr val="bg1"/>
            </a:solidFill>
          </a:endParaRPr>
        </a:p>
      </dgm:t>
    </dgm:pt>
    <dgm:pt modelId="{6C786803-E6DC-4715-A86D-0BAC08C4B99A}" type="parTrans" cxnId="{E4CF4251-79ED-4DB5-AB13-6D045C2C0C51}">
      <dgm:prSet/>
      <dgm:spPr/>
      <dgm:t>
        <a:bodyPr/>
        <a:lstStyle/>
        <a:p>
          <a:endParaRPr lang="ru-RU"/>
        </a:p>
      </dgm:t>
    </dgm:pt>
    <dgm:pt modelId="{7728BDEC-AF69-4931-9FE0-AF083E4B516D}" type="sibTrans" cxnId="{E4CF4251-79ED-4DB5-AB13-6D045C2C0C51}">
      <dgm:prSet/>
      <dgm:spPr/>
      <dgm:t>
        <a:bodyPr/>
        <a:lstStyle/>
        <a:p>
          <a:endParaRPr lang="ru-RU"/>
        </a:p>
      </dgm:t>
    </dgm:pt>
    <dgm:pt modelId="{AC964CBE-C803-4B49-B47B-A24EAC2285E1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ru-RU" b="1" i="0" dirty="0" smtClean="0">
              <a:solidFill>
                <a:schemeClr val="bg1"/>
              </a:solidFill>
            </a:rPr>
            <a:t>1 335</a:t>
          </a:r>
          <a:endParaRPr lang="ru-RU" dirty="0">
            <a:solidFill>
              <a:schemeClr val="bg1"/>
            </a:solidFill>
          </a:endParaRPr>
        </a:p>
      </dgm:t>
    </dgm:pt>
    <dgm:pt modelId="{F23E1D9F-416E-45FC-859D-BA7B694B928B}" type="parTrans" cxnId="{57C2528B-7BAE-40C5-B9B4-A3CA3E6F1A57}">
      <dgm:prSet/>
      <dgm:spPr/>
      <dgm:t>
        <a:bodyPr/>
        <a:lstStyle/>
        <a:p>
          <a:endParaRPr lang="ru-RU"/>
        </a:p>
      </dgm:t>
    </dgm:pt>
    <dgm:pt modelId="{42983DC5-E254-40D1-B962-E3E2BB7F7056}" type="sibTrans" cxnId="{57C2528B-7BAE-40C5-B9B4-A3CA3E6F1A57}">
      <dgm:prSet/>
      <dgm:spPr/>
      <dgm:t>
        <a:bodyPr/>
        <a:lstStyle/>
        <a:p>
          <a:endParaRPr lang="ru-RU"/>
        </a:p>
      </dgm:t>
    </dgm:pt>
    <dgm:pt modelId="{0D027D94-8286-4229-A546-7C27BDC48B0C}">
      <dgm:prSet/>
      <dgm:spPr>
        <a:solidFill>
          <a:srgbClr val="990000">
            <a:alpha val="90000"/>
          </a:srgbClr>
        </a:solidFill>
      </dgm:spPr>
      <dgm:t>
        <a:bodyPr/>
        <a:lstStyle/>
        <a:p>
          <a:r>
            <a:rPr lang="ru-RU" b="1" i="0" dirty="0" smtClean="0">
              <a:solidFill>
                <a:schemeClr val="bg1"/>
              </a:solidFill>
            </a:rPr>
            <a:t>110826</a:t>
          </a:r>
          <a:endParaRPr lang="ru-RU" dirty="0">
            <a:solidFill>
              <a:schemeClr val="bg1"/>
            </a:solidFill>
          </a:endParaRPr>
        </a:p>
      </dgm:t>
    </dgm:pt>
    <dgm:pt modelId="{438F0791-2AEA-437E-B47F-77DDF13949BD}" type="parTrans" cxnId="{5845EF90-473D-46BC-952D-99463FDDC0EC}">
      <dgm:prSet/>
      <dgm:spPr/>
      <dgm:t>
        <a:bodyPr/>
        <a:lstStyle/>
        <a:p>
          <a:endParaRPr lang="ru-RU"/>
        </a:p>
      </dgm:t>
    </dgm:pt>
    <dgm:pt modelId="{293BF117-80BD-4D6E-923A-CE6CCB9B1214}" type="sibTrans" cxnId="{5845EF90-473D-46BC-952D-99463FDDC0EC}">
      <dgm:prSet/>
      <dgm:spPr/>
      <dgm:t>
        <a:bodyPr/>
        <a:lstStyle/>
        <a:p>
          <a:endParaRPr lang="ru-RU"/>
        </a:p>
      </dgm:t>
    </dgm:pt>
    <dgm:pt modelId="{22B1868A-917A-4C61-B860-9BA3502DE045}" type="pres">
      <dgm:prSet presAssocID="{5AE72CE9-3CD6-4332-A4DB-D1C00720D8B8}" presName="diagram" presStyleCnt="0">
        <dgm:presLayoutVars>
          <dgm:dir/>
          <dgm:animLvl val="lvl"/>
          <dgm:resizeHandles val="exact"/>
        </dgm:presLayoutVars>
      </dgm:prSet>
      <dgm:spPr/>
    </dgm:pt>
    <dgm:pt modelId="{2BC4AB97-E02E-450E-A90A-9B1D2B1FD1FC}" type="pres">
      <dgm:prSet presAssocID="{0BEE17A4-F7FB-42B8-9410-79BAC56A8D12}" presName="compNode" presStyleCnt="0"/>
      <dgm:spPr/>
    </dgm:pt>
    <dgm:pt modelId="{5CB4DD50-0226-4299-8975-9D20D6CFCA9D}" type="pres">
      <dgm:prSet presAssocID="{0BEE17A4-F7FB-42B8-9410-79BAC56A8D12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6849C-E8F0-4C95-B230-127E219CEE6D}" type="pres">
      <dgm:prSet presAssocID="{0BEE17A4-F7FB-42B8-9410-79BAC56A8D1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DD7D4B-171E-4CCA-BA5C-7692C6947842}" type="pres">
      <dgm:prSet presAssocID="{0BEE17A4-F7FB-42B8-9410-79BAC56A8D12}" presName="parentRect" presStyleLbl="alignNode1" presStyleIdx="0" presStyleCnt="3"/>
      <dgm:spPr/>
      <dgm:t>
        <a:bodyPr/>
        <a:lstStyle/>
        <a:p>
          <a:endParaRPr lang="ru-RU"/>
        </a:p>
      </dgm:t>
    </dgm:pt>
    <dgm:pt modelId="{DF29152B-F1B9-40EF-96D6-E2B3051E732D}" type="pres">
      <dgm:prSet presAssocID="{0BEE17A4-F7FB-42B8-9410-79BAC56A8D12}" presName="adorn" presStyleLbl="fgAccFollowNod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2320136-CA20-4BB0-8696-3709C8232992}" type="pres">
      <dgm:prSet presAssocID="{BBD4A768-E119-4EE6-BFBE-7994ABC1C95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031A11D-7A9D-4CEE-8689-7EFB2ED3D866}" type="pres">
      <dgm:prSet presAssocID="{B67D2592-2005-4C56-B487-7F8287A6CF4E}" presName="compNode" presStyleCnt="0"/>
      <dgm:spPr/>
    </dgm:pt>
    <dgm:pt modelId="{F7ADFD54-F3B6-4CE6-AEA0-56E1132F4E84}" type="pres">
      <dgm:prSet presAssocID="{B67D2592-2005-4C56-B487-7F8287A6CF4E}" presName="childRect" presStyleLbl="bgAcc1" presStyleIdx="1" presStyleCnt="3" custScaleX="128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280B6D-2E4A-410B-8A47-B8948B1A3222}" type="pres">
      <dgm:prSet presAssocID="{B67D2592-2005-4C56-B487-7F8287A6CF4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B78BFD-CACF-4915-A8DA-DA8F76EBFBEC}" type="pres">
      <dgm:prSet presAssocID="{B67D2592-2005-4C56-B487-7F8287A6CF4E}" presName="parentRect" presStyleLbl="alignNode1" presStyleIdx="1" presStyleCnt="3" custLinFactNeighborX="-12553" custLinFactNeighborY="-371"/>
      <dgm:spPr/>
      <dgm:t>
        <a:bodyPr/>
        <a:lstStyle/>
        <a:p>
          <a:endParaRPr lang="ru-RU"/>
        </a:p>
      </dgm:t>
    </dgm:pt>
    <dgm:pt modelId="{7B040A38-AA1B-4FC8-8DDC-DE372B19D544}" type="pres">
      <dgm:prSet presAssocID="{B67D2592-2005-4C56-B487-7F8287A6CF4E}" presName="adorn" presStyleLbl="fgAccFollowNode1" presStyleIdx="1" presStyleCnt="3" custScaleX="13449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603E09B-A48D-4BDB-9F4E-C3C5C23E5359}" type="pres">
      <dgm:prSet presAssocID="{DB2812A6-E6DD-4C45-9066-5943FE2331F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A0B7713-EA2F-40A8-9663-99A126635F0B}" type="pres">
      <dgm:prSet presAssocID="{EA0E768F-DDBD-401A-912F-BFDA939A1231}" presName="compNode" presStyleCnt="0"/>
      <dgm:spPr/>
    </dgm:pt>
    <dgm:pt modelId="{F61CC02D-3F9A-4FEA-98F1-65472368C6AB}" type="pres">
      <dgm:prSet presAssocID="{EA0E768F-DDBD-401A-912F-BFDA939A1231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6A7AF0-AC1F-4463-9D1E-D0BAD7E515F0}" type="pres">
      <dgm:prSet presAssocID="{EA0E768F-DDBD-401A-912F-BFDA939A123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B3958C-6C0A-4A44-BF9D-00BED1CD6545}" type="pres">
      <dgm:prSet presAssocID="{EA0E768F-DDBD-401A-912F-BFDA939A1231}" presName="parentRect" presStyleLbl="alignNode1" presStyleIdx="2" presStyleCnt="3"/>
      <dgm:spPr/>
      <dgm:t>
        <a:bodyPr/>
        <a:lstStyle/>
        <a:p>
          <a:endParaRPr lang="ru-RU"/>
        </a:p>
      </dgm:t>
    </dgm:pt>
    <dgm:pt modelId="{76741F61-02BA-4E81-B9A5-2129B81CA76C}" type="pres">
      <dgm:prSet presAssocID="{EA0E768F-DDBD-401A-912F-BFDA939A1231}" presName="adorn" presStyleLbl="fgAccFollowNod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0D734078-91E9-49EC-883A-B09BE1BC54E6}" type="presOf" srcId="{EA0E768F-DDBD-401A-912F-BFDA939A1231}" destId="{51B3958C-6C0A-4A44-BF9D-00BED1CD6545}" srcOrd="1" destOrd="0" presId="urn:microsoft.com/office/officeart/2005/8/layout/bList2"/>
    <dgm:cxn modelId="{08F6A439-C8D4-41A4-865E-80C80B21E3AA}" srcId="{5AE72CE9-3CD6-4332-A4DB-D1C00720D8B8}" destId="{EA0E768F-DDBD-401A-912F-BFDA939A1231}" srcOrd="2" destOrd="0" parTransId="{CD9544F8-1893-4656-BE76-8AFD670404AB}" sibTransId="{DBE3929D-173A-4AE9-A84E-0FB7867C49A7}"/>
    <dgm:cxn modelId="{BDABD236-142C-49DD-A826-9520DCF6E538}" srcId="{5AE72CE9-3CD6-4332-A4DB-D1C00720D8B8}" destId="{B67D2592-2005-4C56-B487-7F8287A6CF4E}" srcOrd="1" destOrd="0" parTransId="{9C4617DA-0692-43E9-B8B6-72CE5843815C}" sibTransId="{DB2812A6-E6DD-4C45-9066-5943FE2331F4}"/>
    <dgm:cxn modelId="{57C2528B-7BAE-40C5-B9B4-A3CA3E6F1A57}" srcId="{EA0E768F-DDBD-401A-912F-BFDA939A1231}" destId="{AC964CBE-C803-4B49-B47B-A24EAC2285E1}" srcOrd="0" destOrd="0" parTransId="{F23E1D9F-416E-45FC-859D-BA7B694B928B}" sibTransId="{42983DC5-E254-40D1-B962-E3E2BB7F7056}"/>
    <dgm:cxn modelId="{5845EF90-473D-46BC-952D-99463FDDC0EC}" srcId="{0BEE17A4-F7FB-42B8-9410-79BAC56A8D12}" destId="{0D027D94-8286-4229-A546-7C27BDC48B0C}" srcOrd="0" destOrd="0" parTransId="{438F0791-2AEA-437E-B47F-77DDF13949BD}" sibTransId="{293BF117-80BD-4D6E-923A-CE6CCB9B1214}"/>
    <dgm:cxn modelId="{488F680C-4A2A-4B78-A9DA-BC28528DD582}" type="presOf" srcId="{5AE72CE9-3CD6-4332-A4DB-D1C00720D8B8}" destId="{22B1868A-917A-4C61-B860-9BA3502DE045}" srcOrd="0" destOrd="0" presId="urn:microsoft.com/office/officeart/2005/8/layout/bList2"/>
    <dgm:cxn modelId="{8986F070-CFF3-4BFC-9559-E4A1A357083A}" type="presOf" srcId="{DB2812A6-E6DD-4C45-9066-5943FE2331F4}" destId="{F603E09B-A48D-4BDB-9F4E-C3C5C23E5359}" srcOrd="0" destOrd="0" presId="urn:microsoft.com/office/officeart/2005/8/layout/bList2"/>
    <dgm:cxn modelId="{F0C9A150-9ADD-4974-BD14-0D6091E67F65}" type="presOf" srcId="{B67D2592-2005-4C56-B487-7F8287A6CF4E}" destId="{2DB78BFD-CACF-4915-A8DA-DA8F76EBFBEC}" srcOrd="1" destOrd="0" presId="urn:microsoft.com/office/officeart/2005/8/layout/bList2"/>
    <dgm:cxn modelId="{E1439E13-F6ED-440C-B31A-4680E188EF54}" type="presOf" srcId="{0D027D94-8286-4229-A546-7C27BDC48B0C}" destId="{5CB4DD50-0226-4299-8975-9D20D6CFCA9D}" srcOrd="0" destOrd="0" presId="urn:microsoft.com/office/officeart/2005/8/layout/bList2"/>
    <dgm:cxn modelId="{EC6EE0F1-7F0B-4E58-8064-780BAD252051}" type="presOf" srcId="{EA0E768F-DDBD-401A-912F-BFDA939A1231}" destId="{2F6A7AF0-AC1F-4463-9D1E-D0BAD7E515F0}" srcOrd="0" destOrd="0" presId="urn:microsoft.com/office/officeart/2005/8/layout/bList2"/>
    <dgm:cxn modelId="{C7E87CFA-80A8-4D48-AE17-AE9B2ACFDDCE}" srcId="{5AE72CE9-3CD6-4332-A4DB-D1C00720D8B8}" destId="{0BEE17A4-F7FB-42B8-9410-79BAC56A8D12}" srcOrd="0" destOrd="0" parTransId="{79C75280-B7CE-4CA9-B6BE-2DC00F333240}" sibTransId="{BBD4A768-E119-4EE6-BFBE-7994ABC1C953}"/>
    <dgm:cxn modelId="{E4CF4251-79ED-4DB5-AB13-6D045C2C0C51}" srcId="{B67D2592-2005-4C56-B487-7F8287A6CF4E}" destId="{245F0F08-7D19-486A-A793-FA5444741C86}" srcOrd="0" destOrd="0" parTransId="{6C786803-E6DC-4715-A86D-0BAC08C4B99A}" sibTransId="{7728BDEC-AF69-4931-9FE0-AF083E4B516D}"/>
    <dgm:cxn modelId="{0660E56B-A2CB-4112-B3AD-C260D97A1D14}" type="presOf" srcId="{245F0F08-7D19-486A-A793-FA5444741C86}" destId="{F7ADFD54-F3B6-4CE6-AEA0-56E1132F4E84}" srcOrd="0" destOrd="0" presId="urn:microsoft.com/office/officeart/2005/8/layout/bList2"/>
    <dgm:cxn modelId="{DBB96E3C-CA7E-46B7-A5E9-9C80B68864F3}" type="presOf" srcId="{BBD4A768-E119-4EE6-BFBE-7994ABC1C953}" destId="{82320136-CA20-4BB0-8696-3709C8232992}" srcOrd="0" destOrd="0" presId="urn:microsoft.com/office/officeart/2005/8/layout/bList2"/>
    <dgm:cxn modelId="{04B3EF5A-2913-4960-B268-13FD46D2EBF1}" type="presOf" srcId="{0BEE17A4-F7FB-42B8-9410-79BAC56A8D12}" destId="{5C16849C-E8F0-4C95-B230-127E219CEE6D}" srcOrd="0" destOrd="0" presId="urn:microsoft.com/office/officeart/2005/8/layout/bList2"/>
    <dgm:cxn modelId="{F777E263-E825-449F-855B-0D31733E2BFC}" type="presOf" srcId="{AC964CBE-C803-4B49-B47B-A24EAC2285E1}" destId="{F61CC02D-3F9A-4FEA-98F1-65472368C6AB}" srcOrd="0" destOrd="0" presId="urn:microsoft.com/office/officeart/2005/8/layout/bList2"/>
    <dgm:cxn modelId="{5DA4EF05-EFAB-4CA2-802F-124676AB591D}" type="presOf" srcId="{B67D2592-2005-4C56-B487-7F8287A6CF4E}" destId="{CA280B6D-2E4A-410B-8A47-B8948B1A3222}" srcOrd="0" destOrd="0" presId="urn:microsoft.com/office/officeart/2005/8/layout/bList2"/>
    <dgm:cxn modelId="{47A191D5-9182-4F52-B037-309057554AF6}" type="presOf" srcId="{0BEE17A4-F7FB-42B8-9410-79BAC56A8D12}" destId="{AADD7D4B-171E-4CCA-BA5C-7692C6947842}" srcOrd="1" destOrd="0" presId="urn:microsoft.com/office/officeart/2005/8/layout/bList2"/>
    <dgm:cxn modelId="{2C722F04-F107-40CD-8855-716845356C71}" type="presParOf" srcId="{22B1868A-917A-4C61-B860-9BA3502DE045}" destId="{2BC4AB97-E02E-450E-A90A-9B1D2B1FD1FC}" srcOrd="0" destOrd="0" presId="urn:microsoft.com/office/officeart/2005/8/layout/bList2"/>
    <dgm:cxn modelId="{0029616D-975E-42E0-98CE-9A3E033CFC73}" type="presParOf" srcId="{2BC4AB97-E02E-450E-A90A-9B1D2B1FD1FC}" destId="{5CB4DD50-0226-4299-8975-9D20D6CFCA9D}" srcOrd="0" destOrd="0" presId="urn:microsoft.com/office/officeart/2005/8/layout/bList2"/>
    <dgm:cxn modelId="{E6F3C733-5A14-4FC1-BA1D-AED443821D04}" type="presParOf" srcId="{2BC4AB97-E02E-450E-A90A-9B1D2B1FD1FC}" destId="{5C16849C-E8F0-4C95-B230-127E219CEE6D}" srcOrd="1" destOrd="0" presId="urn:microsoft.com/office/officeart/2005/8/layout/bList2"/>
    <dgm:cxn modelId="{2A60B936-EE86-497D-945C-DA3091DFE73B}" type="presParOf" srcId="{2BC4AB97-E02E-450E-A90A-9B1D2B1FD1FC}" destId="{AADD7D4B-171E-4CCA-BA5C-7692C6947842}" srcOrd="2" destOrd="0" presId="urn:microsoft.com/office/officeart/2005/8/layout/bList2"/>
    <dgm:cxn modelId="{38414852-0BD5-4821-BFB6-AE90F2EC712A}" type="presParOf" srcId="{2BC4AB97-E02E-450E-A90A-9B1D2B1FD1FC}" destId="{DF29152B-F1B9-40EF-96D6-E2B3051E732D}" srcOrd="3" destOrd="0" presId="urn:microsoft.com/office/officeart/2005/8/layout/bList2"/>
    <dgm:cxn modelId="{861945C8-722D-4989-AC86-542FFEE8D410}" type="presParOf" srcId="{22B1868A-917A-4C61-B860-9BA3502DE045}" destId="{82320136-CA20-4BB0-8696-3709C8232992}" srcOrd="1" destOrd="0" presId="urn:microsoft.com/office/officeart/2005/8/layout/bList2"/>
    <dgm:cxn modelId="{716964F1-C4DE-4F21-B1DC-55E727BB8989}" type="presParOf" srcId="{22B1868A-917A-4C61-B860-9BA3502DE045}" destId="{C031A11D-7A9D-4CEE-8689-7EFB2ED3D866}" srcOrd="2" destOrd="0" presId="urn:microsoft.com/office/officeart/2005/8/layout/bList2"/>
    <dgm:cxn modelId="{7028BC90-2997-4103-8F9A-5074C595DEE1}" type="presParOf" srcId="{C031A11D-7A9D-4CEE-8689-7EFB2ED3D866}" destId="{F7ADFD54-F3B6-4CE6-AEA0-56E1132F4E84}" srcOrd="0" destOrd="0" presId="urn:microsoft.com/office/officeart/2005/8/layout/bList2"/>
    <dgm:cxn modelId="{2FF8C965-25B0-495D-8DB9-36C2425EC2E3}" type="presParOf" srcId="{C031A11D-7A9D-4CEE-8689-7EFB2ED3D866}" destId="{CA280B6D-2E4A-410B-8A47-B8948B1A3222}" srcOrd="1" destOrd="0" presId="urn:microsoft.com/office/officeart/2005/8/layout/bList2"/>
    <dgm:cxn modelId="{9DEBA443-262C-43B8-94FC-ECDCBDE1F7FE}" type="presParOf" srcId="{C031A11D-7A9D-4CEE-8689-7EFB2ED3D866}" destId="{2DB78BFD-CACF-4915-A8DA-DA8F76EBFBEC}" srcOrd="2" destOrd="0" presId="urn:microsoft.com/office/officeart/2005/8/layout/bList2"/>
    <dgm:cxn modelId="{12487173-7103-4EE4-889E-C0A5AC97FB85}" type="presParOf" srcId="{C031A11D-7A9D-4CEE-8689-7EFB2ED3D866}" destId="{7B040A38-AA1B-4FC8-8DDC-DE372B19D544}" srcOrd="3" destOrd="0" presId="urn:microsoft.com/office/officeart/2005/8/layout/bList2"/>
    <dgm:cxn modelId="{FD39418C-8030-442D-A026-2931371BE8C5}" type="presParOf" srcId="{22B1868A-917A-4C61-B860-9BA3502DE045}" destId="{F603E09B-A48D-4BDB-9F4E-C3C5C23E5359}" srcOrd="3" destOrd="0" presId="urn:microsoft.com/office/officeart/2005/8/layout/bList2"/>
    <dgm:cxn modelId="{CE8D89DD-4AC8-463E-ABCF-E5CF6A224888}" type="presParOf" srcId="{22B1868A-917A-4C61-B860-9BA3502DE045}" destId="{6A0B7713-EA2F-40A8-9663-99A126635F0B}" srcOrd="4" destOrd="0" presId="urn:microsoft.com/office/officeart/2005/8/layout/bList2"/>
    <dgm:cxn modelId="{734256CB-B9D4-437B-B66E-67CFB4FD3D24}" type="presParOf" srcId="{6A0B7713-EA2F-40A8-9663-99A126635F0B}" destId="{F61CC02D-3F9A-4FEA-98F1-65472368C6AB}" srcOrd="0" destOrd="0" presId="urn:microsoft.com/office/officeart/2005/8/layout/bList2"/>
    <dgm:cxn modelId="{29047510-9D6C-4113-B6C6-03B137BA75CC}" type="presParOf" srcId="{6A0B7713-EA2F-40A8-9663-99A126635F0B}" destId="{2F6A7AF0-AC1F-4463-9D1E-D0BAD7E515F0}" srcOrd="1" destOrd="0" presId="urn:microsoft.com/office/officeart/2005/8/layout/bList2"/>
    <dgm:cxn modelId="{3C47584F-6AA3-4B1A-83AE-D129553AB279}" type="presParOf" srcId="{6A0B7713-EA2F-40A8-9663-99A126635F0B}" destId="{51B3958C-6C0A-4A44-BF9D-00BED1CD6545}" srcOrd="2" destOrd="0" presId="urn:microsoft.com/office/officeart/2005/8/layout/bList2"/>
    <dgm:cxn modelId="{2A78C593-63B6-4FEE-A8DC-EC105BD32095}" type="presParOf" srcId="{6A0B7713-EA2F-40A8-9663-99A126635F0B}" destId="{76741F61-02BA-4E81-B9A5-2129B81CA76C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79FBE9-F9E3-495E-8599-38A371D1D017}">
      <dsp:nvSpPr>
        <dsp:cNvPr id="0" name=""/>
        <dsp:cNvSpPr/>
      </dsp:nvSpPr>
      <dsp:spPr>
        <a:xfrm rot="5400000">
          <a:off x="-214653" y="247329"/>
          <a:ext cx="1431025" cy="1001718"/>
        </a:xfrm>
        <a:prstGeom prst="chevron">
          <a:avLst/>
        </a:prstGeom>
        <a:solidFill>
          <a:srgbClr val="CC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 rot="-5400000">
        <a:off x="1" y="533534"/>
        <a:ext cx="1001718" cy="429307"/>
      </dsp:txXfrm>
    </dsp:sp>
    <dsp:sp modelId="{6CD56103-F9BE-4E99-8A70-4F25004A772F}">
      <dsp:nvSpPr>
        <dsp:cNvPr id="0" name=""/>
        <dsp:cNvSpPr/>
      </dsp:nvSpPr>
      <dsp:spPr>
        <a:xfrm rot="5400000">
          <a:off x="4248243" y="-3213849"/>
          <a:ext cx="930166" cy="7423217"/>
        </a:xfrm>
        <a:prstGeom prst="round2Same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990000"/>
              </a:solidFill>
              <a:latin typeface="Arial" pitchFamily="34" charset="0"/>
              <a:cs typeface="Arial" pitchFamily="34" charset="0"/>
            </a:rPr>
            <a:t>федеральный государственный санитарно-эпидемиологический контроль (надзор)</a:t>
          </a:r>
          <a:endParaRPr lang="ru-RU" sz="1700" kern="1200" dirty="0"/>
        </a:p>
      </dsp:txBody>
      <dsp:txXfrm rot="-5400000">
        <a:off x="1001718" y="78083"/>
        <a:ext cx="7377810" cy="839352"/>
      </dsp:txXfrm>
    </dsp:sp>
    <dsp:sp modelId="{9F116920-F7C1-4BFB-96CB-88CFA1A770D9}">
      <dsp:nvSpPr>
        <dsp:cNvPr id="0" name=""/>
        <dsp:cNvSpPr/>
      </dsp:nvSpPr>
      <dsp:spPr>
        <a:xfrm rot="5400000">
          <a:off x="-214653" y="1526275"/>
          <a:ext cx="1431025" cy="1001718"/>
        </a:xfrm>
        <a:prstGeom prst="chevron">
          <a:avLst/>
        </a:prstGeom>
        <a:solidFill>
          <a:srgbClr val="00206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 rot="-5400000">
        <a:off x="1" y="1812480"/>
        <a:ext cx="1001718" cy="429307"/>
      </dsp:txXfrm>
    </dsp:sp>
    <dsp:sp modelId="{04BE84B8-72FB-403A-9A84-A9769D937DD0}">
      <dsp:nvSpPr>
        <dsp:cNvPr id="0" name=""/>
        <dsp:cNvSpPr/>
      </dsp:nvSpPr>
      <dsp:spPr>
        <a:xfrm rot="5400000">
          <a:off x="4248243" y="-1934904"/>
          <a:ext cx="930166" cy="7423217"/>
        </a:xfrm>
        <a:prstGeom prst="round2SameRect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990000"/>
              </a:solidFill>
              <a:latin typeface="Arial" pitchFamily="34" charset="0"/>
              <a:cs typeface="Arial" pitchFamily="34" charset="0"/>
            </a:rPr>
            <a:t>федеральный государственный контроль (надзор) в области защиты прав потребителей</a:t>
          </a:r>
          <a:endParaRPr lang="ru-RU" sz="2400" kern="1200" dirty="0"/>
        </a:p>
      </dsp:txBody>
      <dsp:txXfrm rot="-5400000">
        <a:off x="1001718" y="1357028"/>
        <a:ext cx="7377810" cy="839352"/>
      </dsp:txXfrm>
    </dsp:sp>
    <dsp:sp modelId="{BB2E296F-52C6-4781-A595-BCF608D6809A}">
      <dsp:nvSpPr>
        <dsp:cNvPr id="0" name=""/>
        <dsp:cNvSpPr/>
      </dsp:nvSpPr>
      <dsp:spPr>
        <a:xfrm rot="5400000">
          <a:off x="-214653" y="3548795"/>
          <a:ext cx="1431025" cy="1001718"/>
        </a:xfrm>
        <a:prstGeom prst="chevron">
          <a:avLst/>
        </a:prstGeom>
        <a:solidFill>
          <a:srgbClr val="FFC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 rot="-5400000">
        <a:off x="1" y="3835000"/>
        <a:ext cx="1001718" cy="429307"/>
      </dsp:txXfrm>
    </dsp:sp>
    <dsp:sp modelId="{87FE31FC-5E7C-4FCD-AF21-664541212CF9}">
      <dsp:nvSpPr>
        <dsp:cNvPr id="0" name=""/>
        <dsp:cNvSpPr/>
      </dsp:nvSpPr>
      <dsp:spPr>
        <a:xfrm rot="5400000">
          <a:off x="3504668" y="87616"/>
          <a:ext cx="2417317" cy="7423217"/>
        </a:xfrm>
        <a:prstGeom prst="round2SameRect">
          <a:avLst/>
        </a:pr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990000"/>
              </a:solidFill>
              <a:latin typeface="Arial" pitchFamily="34" charset="0"/>
              <a:cs typeface="Arial" pitchFamily="34" charset="0"/>
            </a:rPr>
            <a:t>федеральный государственный контроль (надзор) за соблюдением законодательства Российской Федерации о защите детей от информации, причиняющей вред их здоровью и (или) развитию</a:t>
          </a:r>
          <a:endParaRPr lang="ru-RU" sz="2400" kern="1200" dirty="0"/>
        </a:p>
      </dsp:txBody>
      <dsp:txXfrm rot="-5400000">
        <a:off x="1001718" y="2708570"/>
        <a:ext cx="7305213" cy="21813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99C9D-B172-4781-8013-0C70E27955C1}">
      <dsp:nvSpPr>
        <dsp:cNvPr id="0" name=""/>
        <dsp:cNvSpPr/>
      </dsp:nvSpPr>
      <dsp:spPr>
        <a:xfrm>
          <a:off x="4089480" y="1333563"/>
          <a:ext cx="1910412" cy="772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705"/>
              </a:lnTo>
              <a:lnTo>
                <a:pt x="1910412" y="405705"/>
              </a:lnTo>
              <a:lnTo>
                <a:pt x="1910412" y="7728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C6490-275F-4495-80F7-9722103CEF1A}">
      <dsp:nvSpPr>
        <dsp:cNvPr id="0" name=""/>
        <dsp:cNvSpPr/>
      </dsp:nvSpPr>
      <dsp:spPr>
        <a:xfrm>
          <a:off x="1634024" y="1333563"/>
          <a:ext cx="2455455" cy="772843"/>
        </a:xfrm>
        <a:custGeom>
          <a:avLst/>
          <a:gdLst/>
          <a:ahLst/>
          <a:cxnLst/>
          <a:rect l="0" t="0" r="0" b="0"/>
          <a:pathLst>
            <a:path>
              <a:moveTo>
                <a:pt x="2455455" y="0"/>
              </a:moveTo>
              <a:lnTo>
                <a:pt x="2455455" y="405705"/>
              </a:lnTo>
              <a:lnTo>
                <a:pt x="0" y="405705"/>
              </a:lnTo>
              <a:lnTo>
                <a:pt x="0" y="7728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C7B484-1529-4E33-9DD6-2BBBD290AD00}">
      <dsp:nvSpPr>
        <dsp:cNvPr id="0" name=""/>
        <dsp:cNvSpPr/>
      </dsp:nvSpPr>
      <dsp:spPr>
        <a:xfrm>
          <a:off x="752927" y="120957"/>
          <a:ext cx="6673105" cy="1212605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Государственный контроль (надзор) осуществляется без проведения плановых контрольных (надзорных) мероприятий</a:t>
          </a:r>
        </a:p>
      </dsp:txBody>
      <dsp:txXfrm>
        <a:off x="752927" y="120957"/>
        <a:ext cx="6673105" cy="1212605"/>
      </dsp:txXfrm>
    </dsp:sp>
    <dsp:sp modelId="{2D106BA9-BB85-4DB0-AEE3-FA9D70F4D3C2}">
      <dsp:nvSpPr>
        <dsp:cNvPr id="0" name=""/>
        <dsp:cNvSpPr/>
      </dsp:nvSpPr>
      <dsp:spPr>
        <a:xfrm>
          <a:off x="1797" y="2106406"/>
          <a:ext cx="3264453" cy="1748277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0" dirty="0" smtClean="0"/>
            <a:t>В области защиты прав потребителей</a:t>
          </a:r>
          <a:endParaRPr lang="ru-RU" sz="2400" kern="1200" dirty="0"/>
        </a:p>
      </dsp:txBody>
      <dsp:txXfrm>
        <a:off x="1797" y="2106406"/>
        <a:ext cx="3264453" cy="1748277"/>
      </dsp:txXfrm>
    </dsp:sp>
    <dsp:sp modelId="{2767FFCB-9FFF-4A7F-8B9F-F055D3C9A955}">
      <dsp:nvSpPr>
        <dsp:cNvPr id="0" name=""/>
        <dsp:cNvSpPr/>
      </dsp:nvSpPr>
      <dsp:spPr>
        <a:xfrm>
          <a:off x="4000528" y="2106406"/>
          <a:ext cx="3998730" cy="2306100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0" dirty="0" smtClean="0"/>
            <a:t>За соблюдением законодательства Российской Федерации о защите детей от информации, причиняющей вред их здоровью и (или) развитию</a:t>
          </a:r>
          <a:endParaRPr lang="ru-RU" sz="2400" kern="1200" dirty="0"/>
        </a:p>
      </dsp:txBody>
      <dsp:txXfrm>
        <a:off x="4000528" y="2106406"/>
        <a:ext cx="3998730" cy="23061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AEB78-01A7-47D2-A08A-0CF1F2469005}">
      <dsp:nvSpPr>
        <dsp:cNvPr id="0" name=""/>
        <dsp:cNvSpPr/>
      </dsp:nvSpPr>
      <dsp:spPr>
        <a:xfrm>
          <a:off x="0" y="190847"/>
          <a:ext cx="4514850" cy="4514850"/>
        </a:xfrm>
        <a:prstGeom prst="diamond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F6AEF3-3F70-4E98-9A04-DFA11220A312}">
      <dsp:nvSpPr>
        <dsp:cNvPr id="0" name=""/>
        <dsp:cNvSpPr/>
      </dsp:nvSpPr>
      <dsp:spPr>
        <a:xfrm>
          <a:off x="275228" y="614272"/>
          <a:ext cx="2068155" cy="1771761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санитарное состояние помещений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err="1" smtClean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rPr>
            <a:t>дезинфек</a:t>
          </a:r>
          <a:r>
            <a:rPr lang="ru-RU" sz="2000" b="0" kern="1200" dirty="0" smtClean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rPr>
            <a:t>. мероприятия</a:t>
          </a:r>
          <a:endParaRPr lang="ru-RU" sz="1300" b="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361718" y="700762"/>
        <a:ext cx="1895175" cy="1598781"/>
      </dsp:txXfrm>
    </dsp:sp>
    <dsp:sp modelId="{6A7DAFD1-9CD6-4F47-A12B-A5569F4FDC8A}">
      <dsp:nvSpPr>
        <dsp:cNvPr id="0" name=""/>
        <dsp:cNvSpPr/>
      </dsp:nvSpPr>
      <dsp:spPr>
        <a:xfrm>
          <a:off x="2223479" y="872079"/>
          <a:ext cx="1753290" cy="1728551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err="1" smtClean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rPr>
            <a:t>производ-ственный</a:t>
          </a:r>
          <a:r>
            <a:rPr lang="ru-RU" sz="2000" b="0" kern="1200" dirty="0" smtClean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rPr>
            <a:t> контроль </a:t>
          </a:r>
          <a:endParaRPr lang="ru-RU" sz="2000" b="0" kern="1200" dirty="0">
            <a:solidFill>
              <a:schemeClr val="bg1"/>
            </a:solidFill>
            <a:latin typeface="Arial" pitchFamily="34" charset="0"/>
            <a:ea typeface="Arial Unicode MS" pitchFamily="34" charset="-128"/>
            <a:cs typeface="Arial" pitchFamily="34" charset="0"/>
          </a:endParaRPr>
        </a:p>
      </dsp:txBody>
      <dsp:txXfrm>
        <a:off x="2307860" y="956460"/>
        <a:ext cx="1584528" cy="1559789"/>
      </dsp:txXfrm>
    </dsp:sp>
    <dsp:sp modelId="{59727733-3A5D-48D2-82BB-0756D05C2D9C}">
      <dsp:nvSpPr>
        <dsp:cNvPr id="0" name=""/>
        <dsp:cNvSpPr/>
      </dsp:nvSpPr>
      <dsp:spPr>
        <a:xfrm>
          <a:off x="264074" y="2300843"/>
          <a:ext cx="2097331" cy="1225757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медицинские осмотры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проф. вакцинация</a:t>
          </a:r>
          <a:endParaRPr lang="ru-RU" sz="2000" b="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323911" y="2360680"/>
        <a:ext cx="1977657" cy="1106083"/>
      </dsp:txXfrm>
    </dsp:sp>
    <dsp:sp modelId="{6702C20C-4829-4BE0-A923-810B5E90F4A9}">
      <dsp:nvSpPr>
        <dsp:cNvPr id="0" name=""/>
        <dsp:cNvSpPr/>
      </dsp:nvSpPr>
      <dsp:spPr>
        <a:xfrm>
          <a:off x="2033648" y="2441988"/>
          <a:ext cx="2347487" cy="1564146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соблюдение уведомительного порядка </a:t>
          </a:r>
          <a:endParaRPr lang="ru-RU" sz="2000" b="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110003" y="2518343"/>
        <a:ext cx="2194777" cy="14114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403429-2A39-4351-AC54-2B6718B01493}">
      <dsp:nvSpPr>
        <dsp:cNvPr id="0" name=""/>
        <dsp:cNvSpPr/>
      </dsp:nvSpPr>
      <dsp:spPr>
        <a:xfrm>
          <a:off x="0" y="0"/>
          <a:ext cx="4476155" cy="4476155"/>
        </a:xfrm>
        <a:prstGeom prst="diamond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7F9371-B608-444A-BEBD-830B7B84EBDC}">
      <dsp:nvSpPr>
        <dsp:cNvPr id="0" name=""/>
        <dsp:cNvSpPr/>
      </dsp:nvSpPr>
      <dsp:spPr>
        <a:xfrm>
          <a:off x="101351" y="425234"/>
          <a:ext cx="2432162" cy="1571566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водоснабжение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обращение с отходами</a:t>
          </a:r>
          <a:endParaRPr lang="ru-RU" sz="2000" b="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178069" y="501952"/>
        <a:ext cx="2278726" cy="1418130"/>
      </dsp:txXfrm>
    </dsp:sp>
    <dsp:sp modelId="{B42E308A-6A88-42B3-9A15-6F938863D9E6}">
      <dsp:nvSpPr>
        <dsp:cNvPr id="0" name=""/>
        <dsp:cNvSpPr/>
      </dsp:nvSpPr>
      <dsp:spPr>
        <a:xfrm>
          <a:off x="2228868" y="513741"/>
          <a:ext cx="1745700" cy="174570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организация питания</a:t>
          </a:r>
          <a:endParaRPr lang="ru-RU" sz="1900" b="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314086" y="598959"/>
        <a:ext cx="1575264" cy="1575264"/>
      </dsp:txXfrm>
    </dsp:sp>
    <dsp:sp modelId="{D0E5A25A-6232-4F64-A78D-619514463B36}">
      <dsp:nvSpPr>
        <dsp:cNvPr id="0" name=""/>
        <dsp:cNvSpPr/>
      </dsp:nvSpPr>
      <dsp:spPr>
        <a:xfrm>
          <a:off x="124560" y="2111394"/>
          <a:ext cx="2385744" cy="213335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требования антитабачного законодательства</a:t>
          </a:r>
          <a:endParaRPr lang="ru-RU" sz="1800" b="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28702" y="2215536"/>
        <a:ext cx="2177460" cy="1925066"/>
      </dsp:txXfrm>
    </dsp:sp>
    <dsp:sp modelId="{EB58018B-7525-4AAD-8230-1A6F68CD3CB2}">
      <dsp:nvSpPr>
        <dsp:cNvPr id="0" name=""/>
        <dsp:cNvSpPr/>
      </dsp:nvSpPr>
      <dsp:spPr>
        <a:xfrm>
          <a:off x="2324567" y="2305219"/>
          <a:ext cx="1745700" cy="174570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состояние внутренней среды и условия труда</a:t>
          </a:r>
          <a:endParaRPr lang="ru-RU" sz="1900" b="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409785" y="2390437"/>
        <a:ext cx="1575264" cy="15752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6E6B40-4303-4776-A1AB-CDBBAB8A4A66}">
      <dsp:nvSpPr>
        <dsp:cNvPr id="0" name=""/>
        <dsp:cNvSpPr/>
      </dsp:nvSpPr>
      <dsp:spPr>
        <a:xfrm rot="5400000">
          <a:off x="4510176" y="-1628084"/>
          <a:ext cx="1262390" cy="4838937"/>
        </a:xfrm>
        <a:prstGeom prst="round2SameRect">
          <a:avLst/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Приказы Роспотребнадзора</a:t>
          </a:r>
          <a:endParaRPr lang="ru-RU" sz="28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2721903" y="221814"/>
        <a:ext cx="4777312" cy="1139140"/>
      </dsp:txXfrm>
    </dsp:sp>
    <dsp:sp modelId="{AFECC62E-3340-4BE9-B180-D7B34E7C9447}">
      <dsp:nvSpPr>
        <dsp:cNvPr id="0" name=""/>
        <dsp:cNvSpPr/>
      </dsp:nvSpPr>
      <dsp:spPr>
        <a:xfrm>
          <a:off x="0" y="2390"/>
          <a:ext cx="2721902" cy="1577987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373 (78,9%)</a:t>
          </a:r>
          <a:endParaRPr lang="ru-RU" sz="4400" kern="1200" dirty="0"/>
        </a:p>
      </dsp:txBody>
      <dsp:txXfrm>
        <a:off x="77031" y="79421"/>
        <a:ext cx="2567840" cy="1423925"/>
      </dsp:txXfrm>
    </dsp:sp>
    <dsp:sp modelId="{FFAF72AA-884F-4705-9DE4-A6603D63A4D4}">
      <dsp:nvSpPr>
        <dsp:cNvPr id="0" name=""/>
        <dsp:cNvSpPr/>
      </dsp:nvSpPr>
      <dsp:spPr>
        <a:xfrm rot="5400000">
          <a:off x="4510176" y="28803"/>
          <a:ext cx="1262390" cy="4838937"/>
        </a:xfrm>
        <a:prstGeom prst="round2SameRect">
          <a:avLst/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Предписания </a:t>
          </a:r>
          <a:endParaRPr lang="ru-RU" sz="28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2721903" y="1878702"/>
        <a:ext cx="4777312" cy="1139140"/>
      </dsp:txXfrm>
    </dsp:sp>
    <dsp:sp modelId="{967815ED-E1C8-484E-8170-B6376C38EC51}">
      <dsp:nvSpPr>
        <dsp:cNvPr id="0" name=""/>
        <dsp:cNvSpPr/>
      </dsp:nvSpPr>
      <dsp:spPr>
        <a:xfrm>
          <a:off x="0" y="1659278"/>
          <a:ext cx="2721902" cy="1577987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76 (16,1%)</a:t>
          </a:r>
          <a:endParaRPr lang="ru-RU" sz="4400" kern="1200" dirty="0"/>
        </a:p>
      </dsp:txBody>
      <dsp:txXfrm>
        <a:off x="77031" y="1736309"/>
        <a:ext cx="2567840" cy="1423925"/>
      </dsp:txXfrm>
    </dsp:sp>
    <dsp:sp modelId="{C1667A7A-6D96-45AD-9ABE-4C84D68D8705}">
      <dsp:nvSpPr>
        <dsp:cNvPr id="0" name=""/>
        <dsp:cNvSpPr/>
      </dsp:nvSpPr>
      <dsp:spPr>
        <a:xfrm rot="5400000">
          <a:off x="4510176" y="1685690"/>
          <a:ext cx="1262390" cy="4838937"/>
        </a:xfrm>
        <a:prstGeom prst="round2SameRect">
          <a:avLst/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Нарушения прав потребителей</a:t>
          </a:r>
          <a:endParaRPr lang="ru-RU" sz="28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2721903" y="3535589"/>
        <a:ext cx="4777312" cy="1139140"/>
      </dsp:txXfrm>
    </dsp:sp>
    <dsp:sp modelId="{2008CBDD-389B-4F8C-98E7-B1588F80E9F8}">
      <dsp:nvSpPr>
        <dsp:cNvPr id="0" name=""/>
        <dsp:cNvSpPr/>
      </dsp:nvSpPr>
      <dsp:spPr>
        <a:xfrm>
          <a:off x="0" y="3316165"/>
          <a:ext cx="2721902" cy="1577987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12 (2,5%)</a:t>
          </a:r>
          <a:endParaRPr lang="ru-RU" sz="4400" kern="1200" dirty="0"/>
        </a:p>
      </dsp:txBody>
      <dsp:txXfrm>
        <a:off x="77031" y="3393196"/>
        <a:ext cx="2567840" cy="14239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B4DD50-0226-4299-8975-9D20D6CFCA9D}">
      <dsp:nvSpPr>
        <dsp:cNvPr id="0" name=""/>
        <dsp:cNvSpPr/>
      </dsp:nvSpPr>
      <dsp:spPr>
        <a:xfrm>
          <a:off x="214471" y="3719"/>
          <a:ext cx="1759891" cy="1313721"/>
        </a:xfrm>
        <a:prstGeom prst="round2SameRect">
          <a:avLst>
            <a:gd name="adj1" fmla="val 8000"/>
            <a:gd name="adj2" fmla="val 0"/>
          </a:avLst>
        </a:prstGeom>
        <a:solidFill>
          <a:srgbClr val="99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29540" rIns="43180" bIns="431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b="1" i="0" kern="1200" dirty="0" smtClean="0">
              <a:solidFill>
                <a:schemeClr val="bg1"/>
              </a:solidFill>
            </a:rPr>
            <a:t>110826</a:t>
          </a:r>
          <a:endParaRPr lang="ru-RU" sz="3400" kern="1200" dirty="0">
            <a:solidFill>
              <a:schemeClr val="bg1"/>
            </a:solidFill>
          </a:endParaRPr>
        </a:p>
      </dsp:txBody>
      <dsp:txXfrm>
        <a:off x="245253" y="34501"/>
        <a:ext cx="1698327" cy="1282939"/>
      </dsp:txXfrm>
    </dsp:sp>
    <dsp:sp modelId="{AADD7D4B-171E-4CCA-BA5C-7692C6947842}">
      <dsp:nvSpPr>
        <dsp:cNvPr id="0" name=""/>
        <dsp:cNvSpPr/>
      </dsp:nvSpPr>
      <dsp:spPr>
        <a:xfrm>
          <a:off x="214471" y="1317441"/>
          <a:ext cx="1759891" cy="564900"/>
        </a:xfrm>
        <a:prstGeom prst="rect">
          <a:avLst/>
        </a:prstGeom>
        <a:solidFill>
          <a:srgbClr val="99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Выявлено </a:t>
          </a:r>
          <a:endParaRPr lang="ru-RU" sz="2000" b="1" kern="1200" dirty="0"/>
        </a:p>
      </dsp:txBody>
      <dsp:txXfrm>
        <a:off x="214471" y="1317441"/>
        <a:ext cx="1239359" cy="564900"/>
      </dsp:txXfrm>
    </dsp:sp>
    <dsp:sp modelId="{DF29152B-F1B9-40EF-96D6-E2B3051E732D}">
      <dsp:nvSpPr>
        <dsp:cNvPr id="0" name=""/>
        <dsp:cNvSpPr/>
      </dsp:nvSpPr>
      <dsp:spPr>
        <a:xfrm>
          <a:off x="1503616" y="1407170"/>
          <a:ext cx="615961" cy="61596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ADFD54-F3B6-4CE6-AEA0-56E1132F4E84}">
      <dsp:nvSpPr>
        <dsp:cNvPr id="0" name=""/>
        <dsp:cNvSpPr/>
      </dsp:nvSpPr>
      <dsp:spPr>
        <a:xfrm>
          <a:off x="2272178" y="3719"/>
          <a:ext cx="2265877" cy="1313721"/>
        </a:xfrm>
        <a:prstGeom prst="round2SameRect">
          <a:avLst>
            <a:gd name="adj1" fmla="val 8000"/>
            <a:gd name="adj2" fmla="val 0"/>
          </a:avLst>
        </a:prstGeom>
        <a:solidFill>
          <a:schemeClr val="accent6">
            <a:lumMod val="5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29540" rIns="43180" bIns="431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b="1" i="0" kern="1200" dirty="0" smtClean="0">
              <a:solidFill>
                <a:schemeClr val="bg1"/>
              </a:solidFill>
            </a:rPr>
            <a:t>101085</a:t>
          </a:r>
          <a:endParaRPr lang="ru-RU" sz="3400" kern="1200" dirty="0">
            <a:solidFill>
              <a:schemeClr val="bg1"/>
            </a:solidFill>
          </a:endParaRPr>
        </a:p>
      </dsp:txBody>
      <dsp:txXfrm>
        <a:off x="2302960" y="34501"/>
        <a:ext cx="2204313" cy="1282939"/>
      </dsp:txXfrm>
    </dsp:sp>
    <dsp:sp modelId="{2DB78BFD-CACF-4915-A8DA-DA8F76EBFBEC}">
      <dsp:nvSpPr>
        <dsp:cNvPr id="0" name=""/>
        <dsp:cNvSpPr/>
      </dsp:nvSpPr>
      <dsp:spPr>
        <a:xfrm>
          <a:off x="2304252" y="1315345"/>
          <a:ext cx="1759891" cy="564900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Выздоровело </a:t>
          </a:r>
          <a:endParaRPr lang="ru-RU" sz="1400" b="1" kern="1200" dirty="0"/>
        </a:p>
      </dsp:txBody>
      <dsp:txXfrm>
        <a:off x="2304252" y="1315345"/>
        <a:ext cx="1239359" cy="564900"/>
      </dsp:txXfrm>
    </dsp:sp>
    <dsp:sp modelId="{7B040A38-AA1B-4FC8-8DDC-DE372B19D544}">
      <dsp:nvSpPr>
        <dsp:cNvPr id="0" name=""/>
        <dsp:cNvSpPr/>
      </dsp:nvSpPr>
      <dsp:spPr>
        <a:xfrm>
          <a:off x="3708087" y="1407170"/>
          <a:ext cx="828419" cy="61596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1CC02D-3F9A-4FEA-98F1-65472368C6AB}">
      <dsp:nvSpPr>
        <dsp:cNvPr id="0" name=""/>
        <dsp:cNvSpPr/>
      </dsp:nvSpPr>
      <dsp:spPr>
        <a:xfrm>
          <a:off x="1423710" y="2328205"/>
          <a:ext cx="1759891" cy="1313721"/>
        </a:xfrm>
        <a:prstGeom prst="round2SameRect">
          <a:avLst>
            <a:gd name="adj1" fmla="val 8000"/>
            <a:gd name="adj2" fmla="val 0"/>
          </a:avLst>
        </a:prstGeom>
        <a:solidFill>
          <a:schemeClr val="tx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29540" rIns="43180" bIns="431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b="1" i="0" kern="1200" dirty="0" smtClean="0">
              <a:solidFill>
                <a:schemeClr val="bg1"/>
              </a:solidFill>
            </a:rPr>
            <a:t>1 335</a:t>
          </a:r>
          <a:endParaRPr lang="ru-RU" sz="3400" kern="1200" dirty="0">
            <a:solidFill>
              <a:schemeClr val="bg1"/>
            </a:solidFill>
          </a:endParaRPr>
        </a:p>
      </dsp:txBody>
      <dsp:txXfrm>
        <a:off x="1454492" y="2358987"/>
        <a:ext cx="1698327" cy="1282939"/>
      </dsp:txXfrm>
    </dsp:sp>
    <dsp:sp modelId="{51B3958C-6C0A-4A44-BF9D-00BED1CD6545}">
      <dsp:nvSpPr>
        <dsp:cNvPr id="0" name=""/>
        <dsp:cNvSpPr/>
      </dsp:nvSpPr>
      <dsp:spPr>
        <a:xfrm>
          <a:off x="1423710" y="3641927"/>
          <a:ext cx="1759891" cy="564900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Умерло </a:t>
          </a:r>
          <a:endParaRPr lang="ru-RU" sz="2000" b="1" kern="1200" dirty="0"/>
        </a:p>
      </dsp:txBody>
      <dsp:txXfrm>
        <a:off x="1423710" y="3641927"/>
        <a:ext cx="1239359" cy="564900"/>
      </dsp:txXfrm>
    </dsp:sp>
    <dsp:sp modelId="{76741F61-02BA-4E81-B9A5-2129B81CA76C}">
      <dsp:nvSpPr>
        <dsp:cNvPr id="0" name=""/>
        <dsp:cNvSpPr/>
      </dsp:nvSpPr>
      <dsp:spPr>
        <a:xfrm>
          <a:off x="2712855" y="3731656"/>
          <a:ext cx="615961" cy="61596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0.79115</cdr:x>
      <cdr:y>0</cdr:y>
    </cdr:from>
    <cdr:to>
      <cdr:x>0.91079</cdr:x>
      <cdr:y>0.10739</cdr:y>
    </cdr:to>
    <cdr:sp macro="" textlink="">
      <cdr:nvSpPr>
        <cdr:cNvPr id="2" name="TextBox 12"/>
        <cdr:cNvSpPr txBox="1"/>
      </cdr:nvSpPr>
      <cdr:spPr>
        <a:xfrm xmlns:a="http://schemas.openxmlformats.org/drawingml/2006/main">
          <a:off x="7092255" y="0"/>
          <a:ext cx="1072538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r>
            <a:rPr lang="ru-RU" sz="3200" b="1" dirty="0" smtClean="0">
              <a:solidFill>
                <a:srgbClr val="C00000"/>
              </a:solidFill>
            </a:rPr>
            <a:t>1150</a:t>
          </a:r>
          <a:endParaRPr lang="ru-RU" sz="3200" b="1" dirty="0">
            <a:solidFill>
              <a:srgbClr val="C0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495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9" y="2"/>
            <a:ext cx="294495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63090C-978E-4B2F-9C40-ED20DC2A0A27}" type="datetimeFigureOut">
              <a:rPr lang="ru-RU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495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9" y="9377363"/>
            <a:ext cx="294495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7FCCE7-8311-4C59-95DD-827C2C9BD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562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495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9" y="2"/>
            <a:ext cx="294495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39CC39A-E699-4264-B4CE-EA69AF08770E}" type="datetimeFigureOut">
              <a:rPr lang="ru-RU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6" y="4689476"/>
            <a:ext cx="5438464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495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9" y="9377363"/>
            <a:ext cx="294495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529E8A-9BBD-41ED-A9A2-DEF2C02CD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414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b="0" kern="1200" dirty="0" smtClean="0">
              <a:solidFill>
                <a:srgbClr val="8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222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334D51-481F-4275-B99E-4DEB69E196B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870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endParaRPr lang="ru-RU" sz="1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b="0" dirty="0"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4051DD-703E-4ABF-9A49-E4E3A45CF84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801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sz="1200" kern="12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defTabSz="892301">
              <a:defRPr/>
            </a:pPr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92301">
              <a:defRPr/>
            </a:pPr>
            <a:endParaRPr lang="ru-RU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8210">
              <a:spcBef>
                <a:spcPct val="0"/>
              </a:spcBef>
              <a:defRPr/>
            </a:pPr>
            <a:endParaRPr lang="ru-RU" altLang="ru-RU" dirty="0">
              <a:solidFill>
                <a:srgbClr val="8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782A64-36EF-4C94-A19F-51A18509A9E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104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6B6308-3760-45D5-A0BF-F0B5B93353AE}" type="datetime1">
              <a:rPr lang="ru-RU" smtClean="0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EDE52-00FA-46F0-9690-E6BB7C4E01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19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5C33C1-ED54-434A-9101-54EFA1425BCC}" type="datetime1">
              <a:rPr lang="ru-RU" smtClean="0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A9A71-E283-4161-A4C8-368766D61B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78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BEAF76-C475-44A7-91E4-57527EB51DCD}" type="datetime1">
              <a:rPr lang="ru-RU" smtClean="0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4D5209-9A7B-4819-B823-4B56F18CF7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30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F4FEC8-957F-44B9-AA3A-029F7607271E}" type="datetime1">
              <a:rPr lang="ru-RU" smtClean="0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373A0-59AC-453A-AFCC-EF3D5EC8F8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BEDC20-7867-4303-BE5F-4D5F83F44A27}" type="datetime1">
              <a:rPr lang="ru-RU" smtClean="0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AAD6E-A8BE-4F0F-B5EF-EED6549664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59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569E34-C937-4BB7-A792-C3AB71E66BC3}" type="datetime1">
              <a:rPr lang="ru-RU" smtClean="0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1AC8-F99A-4306-ACDA-8B01766CC0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02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136933-4791-4A93-89B7-441C0D950012}" type="datetime1">
              <a:rPr lang="ru-RU" smtClean="0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1B6841-B989-472F-9676-714A58EF63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13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A1CB6-A9AE-493D-BA1D-5E1D5EFC2D05}" type="datetime1">
              <a:rPr lang="ru-RU" smtClean="0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6C7533-DCAA-4335-A229-87E23114D3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73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25523A-620E-4ABA-A6A6-B64B32394A2B}" type="datetime1">
              <a:rPr lang="ru-RU" smtClean="0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3153E-AFDC-47FB-ABE3-A2C373F875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5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323067-E759-46E2-9BB3-50FA6C454578}" type="datetime1">
              <a:rPr lang="ru-RU" smtClean="0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5DA00-9D7E-4C1D-8B63-C1F64B3892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982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D9FBE9-4B89-41AB-94CA-8B760FD4943F}" type="datetime1">
              <a:rPr lang="ru-RU" smtClean="0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E4575-07C4-4A82-B448-E746E73667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04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B4C57B-F1F8-4B2A-90FD-9C738A94077F}" type="datetime1">
              <a:rPr lang="ru-RU" smtClean="0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EC6F06-2113-43F9-8BA8-A5A23C3EBF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69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Герб"/>
          <p:cNvPicPr>
            <a:picLocks noChangeAspect="1" noChangeArrowheads="1"/>
          </p:cNvPicPr>
          <p:nvPr/>
        </p:nvPicPr>
        <p:blipFill>
          <a:blip r:embed="rId3" cstate="print">
            <a:lum bright="20000" contrast="20000"/>
          </a:blip>
          <a:srcRect/>
          <a:stretch>
            <a:fillRect/>
          </a:stretch>
        </p:blipFill>
        <p:spPr bwMode="auto">
          <a:xfrm>
            <a:off x="3708400" y="314276"/>
            <a:ext cx="1881188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7858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239618" name="Rectangle 2"/>
          <p:cNvSpPr>
            <a:spLocks noChangeArrowheads="1"/>
          </p:cNvSpPr>
          <p:nvPr/>
        </p:nvSpPr>
        <p:spPr bwMode="auto">
          <a:xfrm>
            <a:off x="327819" y="2564904"/>
            <a:ext cx="8642350" cy="2304256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УПРАВЛЕНИЕ РОСПОТРЕБНАДЗОРА ПО АРХАНГЕЛЬСКОЙ ОБЛАСТИ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079" name="Rectangle 3"/>
          <p:cNvSpPr>
            <a:spLocks noChangeArrowheads="1"/>
          </p:cNvSpPr>
          <p:nvPr/>
        </p:nvSpPr>
        <p:spPr bwMode="auto">
          <a:xfrm>
            <a:off x="0" y="4725144"/>
            <a:ext cx="9144000" cy="191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 b="1" dirty="0" smtClean="0"/>
              <a:t>А.С. Рябков</a:t>
            </a:r>
          </a:p>
          <a:p>
            <a:pPr algn="ctr">
              <a:defRPr/>
            </a:pPr>
            <a:r>
              <a:rPr lang="ru-RU" sz="2400" b="1" dirty="0" smtClean="0"/>
              <a:t>начальник отдела административно-правовой работы, кадров и государственной службы</a:t>
            </a:r>
          </a:p>
          <a:p>
            <a:pPr algn="ctr">
              <a:defRPr/>
            </a:pPr>
            <a:endParaRPr lang="ru-RU" sz="2400" b="1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Количество выданных предостережений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 мес. 2020 г.</a:t>
                      </a:r>
                      <a:endParaRPr lang="ru-RU" sz="28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 мес. 2021 г.</a:t>
                      </a:r>
                      <a:endParaRPr lang="ru-RU" sz="28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81 (</a:t>
                      </a:r>
                      <a:r>
                        <a:rPr lang="ru-RU" sz="2800" dirty="0" err="1" smtClean="0"/>
                        <a:t>сэб</a:t>
                      </a:r>
                      <a:r>
                        <a:rPr lang="ru-RU" sz="2800" dirty="0" smtClean="0"/>
                        <a:t> – 59, </a:t>
                      </a:r>
                      <a:r>
                        <a:rPr lang="ru-RU" sz="2800" dirty="0" err="1" smtClean="0"/>
                        <a:t>зпп</a:t>
                      </a:r>
                      <a:r>
                        <a:rPr lang="ru-RU" sz="2800" dirty="0" smtClean="0"/>
                        <a:t> – 22)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41 (</a:t>
                      </a:r>
                      <a:r>
                        <a:rPr lang="ru-RU" sz="2800" dirty="0" err="1" smtClean="0"/>
                        <a:t>сэб</a:t>
                      </a:r>
                      <a:r>
                        <a:rPr lang="ru-RU" sz="2800" dirty="0" smtClean="0"/>
                        <a:t> – 29, </a:t>
                      </a:r>
                      <a:r>
                        <a:rPr lang="ru-RU" sz="2800" dirty="0" err="1" smtClean="0"/>
                        <a:t>зпп</a:t>
                      </a:r>
                      <a:r>
                        <a:rPr lang="ru-RU" sz="2800" dirty="0" smtClean="0"/>
                        <a:t> – 12)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373A0-59AC-453A-AFCC-EF3D5EC8F83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5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5"/>
            <a:ext cx="278604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28662" y="357166"/>
            <a:ext cx="78867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Виды и периодичность проведения плановых  контрольных (надзорных) мероприятий при осуществлении федерального государственного санитарно-эпидемиологического контроля (надзора)</a:t>
            </a:r>
            <a:br>
              <a:rPr lang="ru-RU" sz="2200" b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373A0-59AC-453A-AFCC-EF3D5EC8F83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7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8604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608659"/>
              </p:ext>
            </p:extLst>
          </p:nvPr>
        </p:nvGraphicFramePr>
        <p:xfrm>
          <a:off x="323528" y="1805920"/>
          <a:ext cx="8496945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766">
                  <a:extLst>
                    <a:ext uri="{9D8B030D-6E8A-4147-A177-3AD203B41FA5}">
                      <a16:colId xmlns:a16="http://schemas.microsoft.com/office/drawing/2014/main" val="902028759"/>
                    </a:ext>
                  </a:extLst>
                </a:gridCol>
                <a:gridCol w="4090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698665604"/>
                    </a:ext>
                  </a:extLst>
                </a:gridCol>
              </a:tblGrid>
              <a:tr h="66858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Категория</a:t>
                      </a: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Виды плановых КНМ</a:t>
                      </a: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Периодичность </a:t>
                      </a:r>
                      <a:r>
                        <a:rPr lang="ru-RU" sz="2000" u="none" dirty="0"/>
                        <a:t>плановых</a:t>
                      </a:r>
                      <a:r>
                        <a:rPr lang="ru-RU" sz="2000" dirty="0"/>
                        <a:t> КНМ</a:t>
                      </a: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243887"/>
                  </a:ext>
                </a:extLst>
              </a:tr>
              <a:tr h="1281533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Чрезвычайно высокий риск</a:t>
                      </a:r>
                    </a:p>
                  </a:txBody>
                  <a:tcPr marL="68580" marR="6858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-выездная проверка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 -документарная проверка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>
                          <a:solidFill>
                            <a:schemeClr val="bg1"/>
                          </a:solidFill>
                        </a:rPr>
                        <a:t>-рейдовый осмотр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>
                          <a:solidFill>
                            <a:schemeClr val="bg1"/>
                          </a:solidFill>
                        </a:rPr>
                        <a:t>-выборочный контроль</a:t>
                      </a:r>
                    </a:p>
                  </a:txBody>
                  <a:tcPr marL="68580" marR="6858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ru-RU" sz="2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000" baseline="0" dirty="0">
                          <a:solidFill>
                            <a:schemeClr val="bg1"/>
                          </a:solidFill>
                        </a:rPr>
                        <a:t>раза </a:t>
                      </a:r>
                      <a:endParaRPr lang="ru-RU" sz="2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2000" baseline="0" dirty="0" smtClean="0">
                          <a:solidFill>
                            <a:schemeClr val="bg1"/>
                          </a:solidFill>
                        </a:rPr>
                        <a:t>в </a:t>
                      </a:r>
                      <a:r>
                        <a:rPr lang="ru-RU" sz="2000" baseline="0" dirty="0">
                          <a:solidFill>
                            <a:schemeClr val="bg1"/>
                          </a:solidFill>
                        </a:rPr>
                        <a:t>год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272312"/>
                  </a:ext>
                </a:extLst>
              </a:tr>
              <a:tr h="1249961">
                <a:tc>
                  <a:txBody>
                    <a:bodyPr/>
                    <a:lstStyle/>
                    <a:p>
                      <a:r>
                        <a:rPr lang="ru-RU" sz="2000" dirty="0"/>
                        <a:t>Высокий риск</a:t>
                      </a:r>
                    </a:p>
                  </a:txBody>
                  <a:tcPr marL="68580" marR="6858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-выездная проверка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 -документарная проверка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-рейдовый осмотр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-выборочный контроль</a:t>
                      </a:r>
                    </a:p>
                  </a:txBody>
                  <a:tcPr marL="68580" marR="6858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</a:t>
                      </a:r>
                      <a:r>
                        <a:rPr lang="ru-RU" sz="2000" baseline="0" dirty="0" smtClean="0"/>
                        <a:t> раза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в 2 года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 marL="68580" marR="6858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780091"/>
                  </a:ext>
                </a:extLst>
              </a:tr>
              <a:tr h="1249961">
                <a:tc>
                  <a:txBody>
                    <a:bodyPr/>
                    <a:lstStyle/>
                    <a:p>
                      <a:r>
                        <a:rPr lang="ru-RU" sz="2000" dirty="0"/>
                        <a:t>Значительный риск</a:t>
                      </a:r>
                    </a:p>
                  </a:txBody>
                  <a:tcPr marL="68580" marR="6858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-выездная проверка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 -документарная проверка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-рейдовый осмотр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-выборочный контроль</a:t>
                      </a:r>
                    </a:p>
                  </a:txBody>
                  <a:tcPr marL="68580" marR="6858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r>
                        <a:rPr lang="ru-RU" sz="2000" baseline="0" dirty="0" smtClean="0"/>
                        <a:t> раза </a:t>
                      </a:r>
                    </a:p>
                    <a:p>
                      <a:r>
                        <a:rPr lang="ru-RU" sz="2000" baseline="0" dirty="0" smtClean="0"/>
                        <a:t>в 3 года</a:t>
                      </a:r>
                      <a:endParaRPr lang="ru-RU" sz="2000" dirty="0"/>
                    </a:p>
                  </a:txBody>
                  <a:tcPr marL="68580" marR="6858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13686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Действующие санитарные правила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547260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по организации общественного питания;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по условиям деятельности торговых объектов, реализующих пищевую продукцию;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по воспитанию и обучению, отдыху и оздоровлению детей;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по отдельным видам транспорта;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по условиям труда;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по условиям осуществления выполнение отдельных работ и услуг (гостиничные, медицинские, бытовые, социальные услуги, а также продажу непродовольственных товаров для личных и бытовых нужд);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по содержанию территорий поселений и условиям проживания;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гигиенические нормативы факторов среды обитания;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по профилактике инфекционных заболеваний</a:t>
            </a:r>
          </a:p>
          <a:p>
            <a:pPr marL="457200" indent="-457200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1AC8-F99A-4306-ACDA-8B01766CC0AA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pic>
        <p:nvPicPr>
          <p:cNvPr id="9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8604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Действия Роспотребнадзора                                по совершенствованию надзора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Внедрено досудебное обжалование решений (актов), действий (бездействия) должностных лиц при осуществлении федерального государственного контроля (надзора) в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ГИС «Типовое облачное решение по автоматизации контрольной (надзорной) деятельности»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Разрабатывается программа профилактики рисков причинения вреда (ущерба) охраняемым законом ценностям по государственному контролю (надзору) на 2022 год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373A0-59AC-453A-AFCC-EF3D5EC8F83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5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8604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Действия Роспотребнадзора                               по совершенствованию надзора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119814" cy="465943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Разработан макет проекта методических рекомендаций по проведению контролируемыми лицами в целях добровольного определения уровня соблюдения ими обязательных требований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самообследования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и подготовки декларации соблюдения обязательных требований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Внедрена реестровая модель предоставления государственных услуг по лицензированию деятельности в области использования возбудителей инфекционных заболеваний человека и животных, а также по лицензированию деятельности в области использования источников ионизирующего излучения (генерирующих)</a:t>
            </a:r>
            <a:endParaRPr lang="ru-RU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373A0-59AC-453A-AFCC-EF3D5EC8F83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5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8604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Контингент для обязательной вакцинации                 (по постановлениям главного государственного санитарного врача Архангельской области)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523701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от 13.07.2021 № 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251520" y="2348880"/>
            <a:ext cx="3960440" cy="42484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работники медицинских организаций;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работники образовательных организаций;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работники организаций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соцобслуживания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сотрудники общепита;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экипажи рыбопромысловых судов; 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государственные служащие; 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проживающие в организациях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соцобслуживания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студенты старше 18 лет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523701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 от 15.10.2021 №12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143372" y="2276872"/>
            <a:ext cx="4821116" cy="43924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- работники организаций и транспорта энергетики;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- работники МФЦ;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8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вахтовики</a:t>
            </a:r>
            <a:r>
              <a:rPr lang="ru-RU" sz="18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;</a:t>
            </a:r>
          </a:p>
          <a:p>
            <a:pPr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Сотрудники организаций, оказывающие услуги: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– торговли;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– услуги организаций культуры и кинематографии;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– услуги физкультурно-оздоровительные и спортивные, </a:t>
            </a:r>
            <a:r>
              <a:rPr lang="ru-RU" sz="18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фитнес-услуги</a:t>
            </a:r>
            <a:r>
              <a:rPr lang="ru-RU" sz="18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– гостиничные услуги;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– услуги парикмахерские и салонов красоты;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– услуг бань и душевых, в том числе сауны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373A0-59AC-453A-AFCC-EF3D5EC8F837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pic>
        <p:nvPicPr>
          <p:cNvPr id="10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8604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Ситуация с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COVID-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19 в Архангельской области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395536" y="1825625"/>
            <a:ext cx="3456384" cy="4123655"/>
          </a:xfrm>
          <a:solidFill>
            <a:srgbClr val="990000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Показатель заболеваемости                в Архангельской области выше показателя заболеваемости                в РФ на</a:t>
            </a:r>
            <a:r>
              <a:rPr lang="ru-RU" sz="4400" dirty="0" smtClean="0">
                <a:solidFill>
                  <a:schemeClr val="bg1"/>
                </a:solidFill>
              </a:rPr>
              <a:t> 60,4% 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2"/>
          </p:nvPr>
        </p:nvGraphicFramePr>
        <p:xfrm>
          <a:off x="4139952" y="1825625"/>
          <a:ext cx="4752528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373A0-59AC-453A-AFCC-EF3D5EC8F837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5" name="Picture 22" descr="вымпел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" y="-25"/>
            <a:ext cx="278604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151309"/>
          </a:xfrm>
        </p:spPr>
        <p:txBody>
          <a:bodyPr/>
          <a:lstStyle/>
          <a:p>
            <a:pPr algn="ctr"/>
            <a:r>
              <a:rPr lang="ru-RU" dirty="0" smtClean="0"/>
              <a:t>Благодарю за внимание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1AC8-F99A-4306-ACDA-8B01766CC0AA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62580" y="6381328"/>
            <a:ext cx="3224024" cy="369332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en-US" b="1" i="1" dirty="0" smtClean="0"/>
              <a:t>www.29.rospotrebnadzor.ru</a:t>
            </a:r>
            <a:endParaRPr lang="ru-RU" b="1" i="1" dirty="0"/>
          </a:p>
        </p:txBody>
      </p:sp>
      <p:pic>
        <p:nvPicPr>
          <p:cNvPr id="7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5"/>
            <a:ext cx="241175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347"/>
            <a:ext cx="9144000" cy="10523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000"/>
              </a:lnSpc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Территориальная структура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476250"/>
          </a:xfrm>
          <a:effectLst/>
        </p:spPr>
        <p:txBody>
          <a:bodyPr/>
          <a:lstStyle/>
          <a:p>
            <a:pPr>
              <a:defRPr/>
            </a:pPr>
            <a:fld id="{DB44053E-E037-4A38-8B3A-56A34F52FC32}" type="slidenum">
              <a:rPr lang="ru-RU" sz="1800" b="1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ru-RU" sz="1800" b="1" dirty="0">
              <a:solidFill>
                <a:srgbClr val="000000"/>
              </a:solidFill>
            </a:endParaRPr>
          </a:p>
        </p:txBody>
      </p:sp>
      <p:pic>
        <p:nvPicPr>
          <p:cNvPr id="11" name="Picture 13" descr="\\Filesrv\архив\Орг. отдел\КОЛЛЕГИИ_МАТЕРИАЛЫ\2016\2016_10_21 президиум\Область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168" y="1196752"/>
            <a:ext cx="8503665" cy="48245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673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2474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Виды контроля, </a:t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осуществляемые  Управлением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3153E-AFDC-47FB-ABE3-A2C373F875C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3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5"/>
            <a:ext cx="241175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/>
        </p:nvGraphicFramePr>
        <p:xfrm>
          <a:off x="395536" y="1340768"/>
          <a:ext cx="842493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28662" y="357166"/>
            <a:ext cx="7886700" cy="8492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latin typeface="Arial" pitchFamily="34" charset="0"/>
                <a:cs typeface="Arial" pitchFamily="34" charset="0"/>
              </a:rPr>
              <a:t>Плановые контрольные (надзорные) мероприятия</a:t>
            </a:r>
            <a:br>
              <a:rPr lang="ru-RU" sz="31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373A0-59AC-453A-AFCC-EF3D5EC8F83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7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8604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хема 7"/>
          <p:cNvGraphicFramePr/>
          <p:nvPr/>
        </p:nvGraphicFramePr>
        <p:xfrm>
          <a:off x="714348" y="1571612"/>
          <a:ext cx="8001056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Критические точки при проведении контрольно-надзорных мероприятий Роспотребнадзора</a:t>
            </a:r>
            <a:endParaRPr lang="ru-RU" sz="2800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0" y="1556792"/>
          <a:ext cx="451485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Содержимое 10"/>
          <p:cNvGraphicFramePr>
            <a:graphicFrameLocks noGrp="1"/>
          </p:cNvGraphicFramePr>
          <p:nvPr>
            <p:ph sz="half" idx="2"/>
          </p:nvPr>
        </p:nvGraphicFramePr>
        <p:xfrm>
          <a:off x="4629150" y="1700808"/>
          <a:ext cx="4514850" cy="4476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373A0-59AC-453A-AFCC-EF3D5EC8F83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5" name="Picture 22" descr="вымпел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" y="-25"/>
            <a:ext cx="278604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/>
          </p:nvPr>
        </p:nvGraphicFramePr>
        <p:xfrm>
          <a:off x="0" y="1412776"/>
          <a:ext cx="8964488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0" y="-27384"/>
            <a:ext cx="9144000" cy="15841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lnSpc>
                <a:spcPts val="3000"/>
              </a:lnSpc>
              <a:defRPr/>
            </a:pPr>
            <a:r>
              <a:rPr lang="ru-RU" sz="2800" b="1" dirty="0" smtClean="0"/>
              <a:t> Количество проверок и</a:t>
            </a:r>
          </a:p>
          <a:p>
            <a:pPr lvl="0" algn="ctr" eaLnBrk="0" hangingPunct="0">
              <a:lnSpc>
                <a:spcPts val="3000"/>
              </a:lnSpc>
              <a:defRPr/>
            </a:pPr>
            <a:r>
              <a:rPr lang="ru-RU" sz="2800" b="1" dirty="0" smtClean="0"/>
              <a:t>административных расследований</a:t>
            </a:r>
          </a:p>
          <a:p>
            <a:pPr lvl="0" algn="ctr" eaLnBrk="0" hangingPunct="0">
              <a:lnSpc>
                <a:spcPts val="3000"/>
              </a:lnSpc>
              <a:defRPr/>
            </a:pPr>
            <a:r>
              <a:rPr lang="ru-RU" sz="2800" b="1" dirty="0" smtClean="0"/>
              <a:t>за  9 месяцев 2019 – 2021 годы (абс.)</a:t>
            </a:r>
            <a:endParaRPr lang="ru-RU" sz="2800" b="1" dirty="0"/>
          </a:p>
        </p:txBody>
      </p:sp>
      <p:grpSp>
        <p:nvGrpSpPr>
          <p:cNvPr id="2" name="Группа 17"/>
          <p:cNvGrpSpPr/>
          <p:nvPr/>
        </p:nvGrpSpPr>
        <p:grpSpPr>
          <a:xfrm>
            <a:off x="1259632" y="1484784"/>
            <a:ext cx="7272808" cy="872807"/>
            <a:chOff x="1259632" y="1372416"/>
            <a:chExt cx="7272808" cy="872807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1259632" y="1444424"/>
              <a:ext cx="1872208" cy="800799"/>
              <a:chOff x="1259632" y="1764105"/>
              <a:chExt cx="1872208" cy="800799"/>
            </a:xfrm>
          </p:grpSpPr>
          <p:sp>
            <p:nvSpPr>
              <p:cNvPr id="5" name="Правая фигурная скобка 4"/>
              <p:cNvSpPr/>
              <p:nvPr/>
            </p:nvSpPr>
            <p:spPr bwMode="auto">
              <a:xfrm rot="-5400000">
                <a:off x="2051720" y="1484784"/>
                <a:ext cx="288032" cy="1872208"/>
              </a:xfrm>
              <a:prstGeom prst="rightBrace">
                <a:avLst>
                  <a:gd name="adj1" fmla="val 53528"/>
                  <a:gd name="adj2" fmla="val 49357"/>
                </a:avLst>
              </a:prstGeom>
              <a:noFill/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648150" y="1764105"/>
                <a:ext cx="184731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8" name="Группа 7"/>
            <p:cNvGrpSpPr/>
            <p:nvPr/>
          </p:nvGrpSpPr>
          <p:grpSpPr>
            <a:xfrm>
              <a:off x="1547664" y="1372416"/>
              <a:ext cx="4284476" cy="832447"/>
              <a:chOff x="-1152636" y="1639142"/>
              <a:chExt cx="4284476" cy="925762"/>
            </a:xfrm>
          </p:grpSpPr>
          <p:sp>
            <p:nvSpPr>
              <p:cNvPr id="9" name="Правая фигурная скобка 8"/>
              <p:cNvSpPr/>
              <p:nvPr/>
            </p:nvSpPr>
            <p:spPr bwMode="auto">
              <a:xfrm rot="-5400000">
                <a:off x="2051720" y="1484784"/>
                <a:ext cx="288032" cy="1872208"/>
              </a:xfrm>
              <a:prstGeom prst="rightBrace">
                <a:avLst>
                  <a:gd name="adj1" fmla="val 53528"/>
                  <a:gd name="adj2" fmla="val 49357"/>
                </a:avLst>
              </a:prstGeom>
              <a:noFill/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-1152636" y="1639142"/>
                <a:ext cx="1095172" cy="6503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C00000"/>
                    </a:solidFill>
                  </a:rPr>
                  <a:t>1919</a:t>
                </a:r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4283968" y="1444424"/>
              <a:ext cx="4248472" cy="800799"/>
              <a:chOff x="-1116632" y="1764105"/>
              <a:chExt cx="4248472" cy="800799"/>
            </a:xfrm>
          </p:grpSpPr>
          <p:sp>
            <p:nvSpPr>
              <p:cNvPr id="12" name="Правая фигурная скобка 11"/>
              <p:cNvSpPr/>
              <p:nvPr/>
            </p:nvSpPr>
            <p:spPr bwMode="auto">
              <a:xfrm rot="-5400000">
                <a:off x="2051720" y="1484784"/>
                <a:ext cx="288032" cy="1872208"/>
              </a:xfrm>
              <a:prstGeom prst="rightBrace">
                <a:avLst>
                  <a:gd name="adj1" fmla="val 53528"/>
                  <a:gd name="adj2" fmla="val 49357"/>
                </a:avLst>
              </a:prstGeom>
              <a:noFill/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-1116632" y="1764105"/>
                <a:ext cx="1072538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C00000"/>
                    </a:solidFill>
                  </a:rPr>
                  <a:t>1106</a:t>
                </a:r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p:grpSp>
      </p:grpSp>
      <p:pic>
        <p:nvPicPr>
          <p:cNvPr id="15" name="Picture 22" descr="вымпел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52536" y="0"/>
            <a:ext cx="241175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3062580" y="6381328"/>
            <a:ext cx="3224024" cy="369332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en-US" b="1" i="1" dirty="0" smtClean="0"/>
              <a:t>www.29.rospotrebnadzor.ru</a:t>
            </a:r>
            <a:endParaRPr lang="ru-RU" b="1" i="1" dirty="0"/>
          </a:p>
        </p:txBody>
      </p:sp>
      <p:sp>
        <p:nvSpPr>
          <p:cNvPr id="1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488668"/>
            <a:ext cx="2133600" cy="369332"/>
          </a:xfrm>
        </p:spPr>
        <p:txBody>
          <a:bodyPr/>
          <a:lstStyle/>
          <a:p>
            <a:r>
              <a:rPr lang="ru-RU" sz="2400" dirty="0" smtClean="0"/>
              <a:t>35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90932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2474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Основание для проведения </a:t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внеплановых проверок (2021 год)</a:t>
            </a:r>
            <a:endParaRPr lang="ru-RU" sz="2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3153E-AFDC-47FB-ABE3-A2C373F875C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14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5"/>
            <a:ext cx="278604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" name="Схема 17"/>
          <p:cNvGraphicFramePr/>
          <p:nvPr/>
        </p:nvGraphicFramePr>
        <p:xfrm>
          <a:off x="1043608" y="1340768"/>
          <a:ext cx="756084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Доля организаций и ИП, подвергнутых контролю и надзору, от общего числа подконтрольных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51520" y="1825624"/>
            <a:ext cx="4263330" cy="44116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«общее количество ЮЛ и ИП , в отношении которых проводились плановые, внеплановые проверки» (1-контроль) / «общее количество  ЮЛ и ИП юридических лиц и осуществляющих деятельность на территории субъекта Российской Федерации, деятельность которых подлежит государственному контролю (надзору) по стороны контролирующего органа»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629150" y="2708919"/>
          <a:ext cx="3886200" cy="18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01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2020 год</a:t>
                      </a:r>
                      <a:endParaRPr lang="ru-RU" sz="20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2021 (9 мес.) </a:t>
                      </a:r>
                      <a:endParaRPr lang="ru-RU" sz="20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1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10,3%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10,1% (9 мес.)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373A0-59AC-453A-AFCC-EF3D5EC8F83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5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5"/>
            <a:ext cx="278604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8650" y="476672"/>
            <a:ext cx="7886700" cy="121401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latin typeface="Arial" pitchFamily="34" charset="0"/>
                <a:cs typeface="Arial" pitchFamily="34" charset="0"/>
              </a:rPr>
              <a:t>Доля предупреждений от общего числа наказаний по итогам проверок (%) и общего количества КНМ (%)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628650" y="1825623"/>
          <a:ext cx="8119816" cy="243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59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9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250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По итогам КНМ </a:t>
                      </a:r>
                      <a:endParaRPr lang="ru-RU" sz="28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По итогам всех </a:t>
                      </a:r>
                    </a:p>
                    <a:p>
                      <a:pPr algn="ctr"/>
                      <a:r>
                        <a:rPr lang="ru-RU" sz="2800" dirty="0" smtClean="0"/>
                        <a:t>мероприятий</a:t>
                      </a:r>
                    </a:p>
                    <a:p>
                      <a:pPr algn="ctr"/>
                      <a:r>
                        <a:rPr lang="ru-RU" sz="2800" dirty="0" smtClean="0"/>
                        <a:t>(включая</a:t>
                      </a:r>
                      <a:r>
                        <a:rPr lang="ru-RU" sz="2800" baseline="0" dirty="0" smtClean="0"/>
                        <a:t> АР)</a:t>
                      </a:r>
                      <a:endParaRPr lang="ru-RU" sz="28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2504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224 (32,5%)</a:t>
                      </a:r>
                    </a:p>
                    <a:p>
                      <a:pPr algn="ctr"/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312 (29,1%)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3153E-AFDC-47FB-ABE3-A2C373F875C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6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5"/>
            <a:ext cx="278604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14282" y="4725144"/>
            <a:ext cx="8678198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Количество вынесенных решений об административном приостановлении деятельности - 2</a:t>
            </a: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Средняя сумма штрафа - 18,1 тыс.рублей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22271</TotalTime>
  <Words>755</Words>
  <Application>Microsoft Office PowerPoint</Application>
  <PresentationFormat>Экран (4:3)</PresentationFormat>
  <Paragraphs>171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Arial Unicode MS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Виды контроля,  осуществляемые  Управлением</vt:lpstr>
      <vt:lpstr>  Плановые контрольные (надзорные) мероприятия  </vt:lpstr>
      <vt:lpstr>Критические точки при проведении контрольно-надзорных мероприятий Роспотребнадзора</vt:lpstr>
      <vt:lpstr>Презентация PowerPoint</vt:lpstr>
      <vt:lpstr>Основание для проведения  внеплановых проверок (2021 год)</vt:lpstr>
      <vt:lpstr>Доля организаций и ИП, подвергнутых контролю и надзору, от общего числа подконтрольных</vt:lpstr>
      <vt:lpstr> Доля предупреждений от общего числа наказаний по итогам проверок (%) и общего количества КНМ (%) </vt:lpstr>
      <vt:lpstr>Количество выданных предостережений</vt:lpstr>
      <vt:lpstr>   Виды и периодичность проведения плановых  контрольных (надзорных) мероприятий при осуществлении федерального государственного санитарно-эпидемиологического контроля (надзора)      </vt:lpstr>
      <vt:lpstr>Действующие санитарные правила </vt:lpstr>
      <vt:lpstr>Действия Роспотребнадзора                                по совершенствованию надзора </vt:lpstr>
      <vt:lpstr>Действия Роспотребнадзора                               по совершенствованию надзора </vt:lpstr>
      <vt:lpstr>Контингент для обязательной вакцинации                 (по постановлениям главного государственного санитарного врача Архангельской области)</vt:lpstr>
      <vt:lpstr>Ситуация с COVID-19 в Архангельской области </vt:lpstr>
      <vt:lpstr>Благодарю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 Владимирович Ипатов</dc:creator>
  <cp:lastModifiedBy>Поспелова Инна Леонидовна</cp:lastModifiedBy>
  <cp:revision>2080</cp:revision>
  <cp:lastPrinted>2019-05-06T09:20:15Z</cp:lastPrinted>
  <dcterms:created xsi:type="dcterms:W3CDTF">2015-10-16T12:24:30Z</dcterms:created>
  <dcterms:modified xsi:type="dcterms:W3CDTF">2021-11-26T09:40:17Z</dcterms:modified>
</cp:coreProperties>
</file>