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1"/>
  </p:sldMasterIdLst>
  <p:notesMasterIdLst>
    <p:notesMasterId r:id="rId17"/>
  </p:notesMasterIdLst>
  <p:handoutMasterIdLst>
    <p:handoutMasterId r:id="rId18"/>
  </p:handoutMasterIdLst>
  <p:sldIdLst>
    <p:sldId id="499" r:id="rId2"/>
    <p:sldId id="955" r:id="rId3"/>
    <p:sldId id="950" r:id="rId4"/>
    <p:sldId id="936" r:id="rId5"/>
    <p:sldId id="937" r:id="rId6"/>
    <p:sldId id="938" r:id="rId7"/>
    <p:sldId id="947" r:id="rId8"/>
    <p:sldId id="949" r:id="rId9"/>
    <p:sldId id="941" r:id="rId10"/>
    <p:sldId id="943" r:id="rId11"/>
    <p:sldId id="920" r:id="rId12"/>
    <p:sldId id="951" r:id="rId13"/>
    <p:sldId id="952" r:id="rId14"/>
    <p:sldId id="953" r:id="rId15"/>
    <p:sldId id="911" r:id="rId16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ha" initials="M" lastIdx="1" clrIdx="0">
    <p:extLst>
      <p:ext uri="{19B8F6BF-5375-455C-9EA6-DF929625EA0E}">
        <p15:presenceInfo xmlns:p15="http://schemas.microsoft.com/office/powerpoint/2012/main" userId="Ma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E01AB"/>
    <a:srgbClr val="A3C7E7"/>
    <a:srgbClr val="CC0000"/>
    <a:srgbClr val="2E508E"/>
    <a:srgbClr val="990000"/>
    <a:srgbClr val="FFFF99"/>
    <a:srgbClr val="FFFFCC"/>
    <a:srgbClr val="F4B8AA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8953" autoAdjust="0"/>
  </p:normalViewPr>
  <p:slideViewPr>
    <p:cSldViewPr>
      <p:cViewPr varScale="1">
        <p:scale>
          <a:sx n="68" d="100"/>
          <a:sy n="68" d="100"/>
        </p:scale>
        <p:origin x="24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78" y="108"/>
      </p:cViewPr>
      <p:guideLst>
        <p:guide orient="horz" pos="3126"/>
        <p:guide pos="2141"/>
        <p:guide orient="horz"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2223948540109"/>
          <c:y val="0.20974600861231882"/>
          <c:w val="0.89867776051460124"/>
          <c:h val="0.4056057198014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Внеплановые</c:v>
                </c:pt>
              </c:strCache>
            </c:strRef>
          </c:tx>
          <c:spPr>
            <a:solidFill>
              <a:srgbClr val="960000"/>
            </a:solidFill>
            <a:ln w="38100">
              <a:solidFill>
                <a:schemeClr val="tx1"/>
              </a:solidFill>
            </a:ln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1277</c:v>
                </c:pt>
                <c:pt idx="1">
                  <c:v>488</c:v>
                </c:pt>
                <c:pt idx="2">
                  <c:v>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6-4B8C-9A9C-F2B1D8C629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rgbClr val="FE5C02"/>
            </a:solidFill>
            <a:ln w="38100"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555</c:v>
                </c:pt>
                <c:pt idx="1">
                  <c:v>124</c:v>
                </c:pt>
                <c:pt idx="2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6-4B8C-9A9C-F2B1D8C6297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Административные расследования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rgbClr val="000000"/>
              </a:solidFill>
            </a:ln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908</c:v>
                </c:pt>
                <c:pt idx="1">
                  <c:v>739</c:v>
                </c:pt>
                <c:pt idx="2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46-4B8C-9A9C-F2B1D8C6297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Контрольные закупки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F-4D0E-8F75-B62EB5487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84000"/>
        <c:axId val="113120384"/>
      </c:barChart>
      <c:catAx>
        <c:axId val="11198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13120384"/>
        <c:crosses val="autoZero"/>
        <c:auto val="1"/>
        <c:lblAlgn val="ctr"/>
        <c:lblOffset val="100"/>
        <c:noMultiLvlLbl val="0"/>
      </c:catAx>
      <c:valAx>
        <c:axId val="113120384"/>
        <c:scaling>
          <c:orientation val="minMax"/>
        </c:scaling>
        <c:delete val="0"/>
        <c:axPos val="l"/>
        <c:majorGridlines>
          <c:spPr>
            <a:ln>
              <a:solidFill>
                <a:srgbClr val="000000">
                  <a:alpha val="33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984000"/>
        <c:crosses val="autoZero"/>
        <c:crossBetween val="between"/>
        <c:minorUnit val="400"/>
      </c:valAx>
    </c:plotArea>
    <c:legend>
      <c:legendPos val="b"/>
      <c:legendEntry>
        <c:idx val="0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baseline="0"/>
            </a:pPr>
            <a:endParaRPr lang="ru-RU"/>
          </a:p>
        </c:txPr>
      </c:legendEntry>
      <c:layout>
        <c:manualLayout>
          <c:xMode val="edge"/>
          <c:yMode val="edge"/>
          <c:x val="2.6917320877667676E-2"/>
          <c:y val="0.72715135318584079"/>
          <c:w val="0.94276572181255636"/>
          <c:h val="0.1725589250322852"/>
        </c:manualLayout>
      </c:layout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70413959321005E-2"/>
          <c:y val="4.0403757613085983E-2"/>
          <c:w val="0.92904076030172511"/>
          <c:h val="0.82772728545286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Лист1!$A$3:$A$12</c:f>
              <c:strCache>
                <c:ptCount val="10"/>
                <c:pt idx="0">
                  <c:v>48 неделя</c:v>
                </c:pt>
                <c:pt idx="1">
                  <c:v>49 неделя</c:v>
                </c:pt>
                <c:pt idx="2">
                  <c:v>50 неделя</c:v>
                </c:pt>
                <c:pt idx="3">
                  <c:v>51 неделя</c:v>
                </c:pt>
                <c:pt idx="4">
                  <c:v>52 неделя</c:v>
                </c:pt>
                <c:pt idx="5">
                  <c:v>1 неделя</c:v>
                </c:pt>
                <c:pt idx="6">
                  <c:v>2 неделя</c:v>
                </c:pt>
                <c:pt idx="7">
                  <c:v>3 неделя</c:v>
                </c:pt>
                <c:pt idx="8">
                  <c:v>4 неделя</c:v>
                </c:pt>
                <c:pt idx="9">
                  <c:v>5 неделя</c:v>
                </c:pt>
              </c:strCache>
            </c:strRef>
          </c:cat>
          <c:val>
            <c:numRef>
              <c:f>Лист1!$B$3:$B$12</c:f>
              <c:numCache>
                <c:formatCode>General</c:formatCode>
                <c:ptCount val="10"/>
                <c:pt idx="0">
                  <c:v>240.4</c:v>
                </c:pt>
                <c:pt idx="1">
                  <c:v>220.7</c:v>
                </c:pt>
                <c:pt idx="2">
                  <c:v>198.7</c:v>
                </c:pt>
                <c:pt idx="3">
                  <c:v>182.1</c:v>
                </c:pt>
                <c:pt idx="4" formatCode="0.0">
                  <c:v>145.29003511714643</c:v>
                </c:pt>
                <c:pt idx="5" formatCode="0.0">
                  <c:v>101.60142315884366</c:v>
                </c:pt>
                <c:pt idx="6">
                  <c:v>118</c:v>
                </c:pt>
                <c:pt idx="7">
                  <c:v>320</c:v>
                </c:pt>
                <c:pt idx="8">
                  <c:v>930</c:v>
                </c:pt>
                <c:pt idx="9">
                  <c:v>1743.7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9-4933-9FE4-58BE3612D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72806400"/>
        <c:axId val="72807936"/>
      </c:barChart>
      <c:catAx>
        <c:axId val="7280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2807936"/>
        <c:crosses val="autoZero"/>
        <c:auto val="1"/>
        <c:lblAlgn val="ctr"/>
        <c:lblOffset val="100"/>
        <c:noMultiLvlLbl val="0"/>
      </c:catAx>
      <c:valAx>
        <c:axId val="72807936"/>
        <c:scaling>
          <c:orientation val="minMax"/>
        </c:scaling>
        <c:delete val="0"/>
        <c:axPos val="l"/>
        <c:majorGridlines>
          <c:spPr>
            <a:ln>
              <a:solidFill>
                <a:prstClr val="white">
                  <a:lumMod val="50000"/>
                  <a:alpha val="40000"/>
                </a:prst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7280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1">
          <a:latin typeface="Arial" pitchFamily="34" charset="0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A12D3-CF2E-40F2-A7B7-C5BA1F648E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1E656B-9AA7-4BB2-A510-633172C293E3}">
      <dgm:prSet phldrT="[Текст]"/>
      <dgm:spPr>
        <a:solidFill>
          <a:srgbClr val="800000"/>
        </a:solidFill>
      </dgm:spPr>
      <dgm:t>
        <a:bodyPr/>
        <a:lstStyle/>
        <a:p>
          <a:r>
            <a:rPr lang="ru-RU" dirty="0" smtClean="0"/>
            <a:t>411 (59,1%)</a:t>
          </a:r>
          <a:endParaRPr lang="ru-RU" dirty="0"/>
        </a:p>
      </dgm:t>
    </dgm:pt>
    <dgm:pt modelId="{FC1F5A29-6013-4839-B11A-A1A8DF84890B}" type="parTrans" cxnId="{1943901C-90C9-4A2B-877C-63ABA76944DD}">
      <dgm:prSet/>
      <dgm:spPr/>
      <dgm:t>
        <a:bodyPr/>
        <a:lstStyle/>
        <a:p>
          <a:endParaRPr lang="ru-RU"/>
        </a:p>
      </dgm:t>
    </dgm:pt>
    <dgm:pt modelId="{7C165DD6-B36E-4069-A8E4-32D9339D5E1A}" type="sibTrans" cxnId="{1943901C-90C9-4A2B-877C-63ABA76944DD}">
      <dgm:prSet/>
      <dgm:spPr/>
      <dgm:t>
        <a:bodyPr/>
        <a:lstStyle/>
        <a:p>
          <a:endParaRPr lang="ru-RU"/>
        </a:p>
      </dgm:t>
    </dgm:pt>
    <dgm:pt modelId="{2BD23F68-F131-4BE0-99B0-6ADC4A2C2485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Приказы Роспотребнадзора</a:t>
          </a:r>
          <a:endParaRPr lang="ru-RU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6DEA157-4166-4715-817B-F507179E170F}" type="parTrans" cxnId="{CA8560B9-1B3F-40AE-B0C0-31B873098670}">
      <dgm:prSet/>
      <dgm:spPr/>
      <dgm:t>
        <a:bodyPr/>
        <a:lstStyle/>
        <a:p>
          <a:endParaRPr lang="ru-RU"/>
        </a:p>
      </dgm:t>
    </dgm:pt>
    <dgm:pt modelId="{449100FF-323C-4DAC-A533-C7A2C14B10A2}" type="sibTrans" cxnId="{CA8560B9-1B3F-40AE-B0C0-31B873098670}">
      <dgm:prSet/>
      <dgm:spPr/>
      <dgm:t>
        <a:bodyPr/>
        <a:lstStyle/>
        <a:p>
          <a:endParaRPr lang="ru-RU"/>
        </a:p>
      </dgm:t>
    </dgm:pt>
    <dgm:pt modelId="{879460DC-34FC-49AD-9045-E184D3D6DAB7}">
      <dgm:prSet phldrT="[Текст]"/>
      <dgm:spPr>
        <a:solidFill>
          <a:srgbClr val="800000"/>
        </a:solidFill>
      </dgm:spPr>
      <dgm:t>
        <a:bodyPr/>
        <a:lstStyle/>
        <a:p>
          <a:r>
            <a:rPr lang="ru-RU" dirty="0" smtClean="0"/>
            <a:t>158 (22,7%)</a:t>
          </a:r>
          <a:endParaRPr lang="ru-RU" dirty="0"/>
        </a:p>
      </dgm:t>
    </dgm:pt>
    <dgm:pt modelId="{098120BC-9329-44B5-AA14-AA8F431B2470}" type="parTrans" cxnId="{2A7EF974-5893-4DF7-B680-0BE57D202FBA}">
      <dgm:prSet/>
      <dgm:spPr/>
      <dgm:t>
        <a:bodyPr/>
        <a:lstStyle/>
        <a:p>
          <a:endParaRPr lang="ru-RU"/>
        </a:p>
      </dgm:t>
    </dgm:pt>
    <dgm:pt modelId="{9CE90C30-1639-4E50-8139-892F44658393}" type="sibTrans" cxnId="{2A7EF974-5893-4DF7-B680-0BE57D202FBA}">
      <dgm:prSet/>
      <dgm:spPr/>
      <dgm:t>
        <a:bodyPr/>
        <a:lstStyle/>
        <a:p>
          <a:endParaRPr lang="ru-RU"/>
        </a:p>
      </dgm:t>
    </dgm:pt>
    <dgm:pt modelId="{D71E50BF-46B7-4E0A-B9F5-2904F08E70B7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Предписания </a:t>
          </a:r>
          <a:endParaRPr lang="ru-RU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4DC190A-3B0B-4D09-8F3A-36AA25751472}" type="parTrans" cxnId="{1C779AF5-EF89-421C-B88F-9081827136A4}">
      <dgm:prSet/>
      <dgm:spPr/>
      <dgm:t>
        <a:bodyPr/>
        <a:lstStyle/>
        <a:p>
          <a:endParaRPr lang="ru-RU"/>
        </a:p>
      </dgm:t>
    </dgm:pt>
    <dgm:pt modelId="{19E92CFA-184E-4A74-9FAC-449A04E49D9C}" type="sibTrans" cxnId="{1C779AF5-EF89-421C-B88F-9081827136A4}">
      <dgm:prSet/>
      <dgm:spPr/>
      <dgm:t>
        <a:bodyPr/>
        <a:lstStyle/>
        <a:p>
          <a:endParaRPr lang="ru-RU"/>
        </a:p>
      </dgm:t>
    </dgm:pt>
    <dgm:pt modelId="{F0882BD9-3BF4-4AD6-80F3-B603A08F49AF}">
      <dgm:prSet phldrT="[Текст]"/>
      <dgm:spPr>
        <a:solidFill>
          <a:srgbClr val="800000"/>
        </a:solidFill>
      </dgm:spPr>
      <dgm:t>
        <a:bodyPr/>
        <a:lstStyle/>
        <a:p>
          <a:r>
            <a:rPr lang="ru-RU" dirty="0" smtClean="0"/>
            <a:t>85 (12,2%)</a:t>
          </a:r>
          <a:endParaRPr lang="ru-RU" dirty="0"/>
        </a:p>
      </dgm:t>
    </dgm:pt>
    <dgm:pt modelId="{054DDE68-1873-4E35-9F91-4B4C54738C67}" type="parTrans" cxnId="{4CAC4E00-10E7-4472-BA66-5147113426C4}">
      <dgm:prSet/>
      <dgm:spPr/>
      <dgm:t>
        <a:bodyPr/>
        <a:lstStyle/>
        <a:p>
          <a:endParaRPr lang="ru-RU"/>
        </a:p>
      </dgm:t>
    </dgm:pt>
    <dgm:pt modelId="{F0ED9E09-7E33-4381-9814-6E8A34582CD4}" type="sibTrans" cxnId="{4CAC4E00-10E7-4472-BA66-5147113426C4}">
      <dgm:prSet/>
      <dgm:spPr/>
      <dgm:t>
        <a:bodyPr/>
        <a:lstStyle/>
        <a:p>
          <a:endParaRPr lang="ru-RU"/>
        </a:p>
      </dgm:t>
    </dgm:pt>
    <dgm:pt modelId="{D46ECFA1-95DC-4B61-86A1-35DF93A773DF}">
      <dgm:prSet phldrT="[Текст]" custT="1"/>
      <dgm:spPr>
        <a:solidFill>
          <a:srgbClr val="002060">
            <a:alpha val="90000"/>
          </a:srgbClr>
        </a:solidFill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Наличие </a:t>
          </a:r>
          <a:r>
            <a: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сведений о причинении вреда (ущерба) или об угрозе причинения вреда (ущерба) охраняемым законом ценностям </a:t>
          </a:r>
          <a:endParaRPr lang="ru-RU" sz="2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E6DC6A4-BE75-4B0E-AD24-3A9DBB14B95D}" type="parTrans" cxnId="{A6DC3D95-40EF-4654-B445-FE422B66D836}">
      <dgm:prSet/>
      <dgm:spPr/>
      <dgm:t>
        <a:bodyPr/>
        <a:lstStyle/>
        <a:p>
          <a:endParaRPr lang="ru-RU"/>
        </a:p>
      </dgm:t>
    </dgm:pt>
    <dgm:pt modelId="{A8E31F59-0AF1-42D1-8357-D626E60F52EC}" type="sibTrans" cxnId="{A6DC3D95-40EF-4654-B445-FE422B66D836}">
      <dgm:prSet/>
      <dgm:spPr/>
      <dgm:t>
        <a:bodyPr/>
        <a:lstStyle/>
        <a:p>
          <a:endParaRPr lang="ru-RU"/>
        </a:p>
      </dgm:t>
    </dgm:pt>
    <dgm:pt modelId="{C873951D-1F68-4C69-A595-E2B44D5399E0}" type="pres">
      <dgm:prSet presAssocID="{038A12D3-CF2E-40F2-A7B7-C5BA1F648E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9AD948-0F59-48CD-A9F7-0CC700895FCD}" type="pres">
      <dgm:prSet presAssocID="{541E656B-9AA7-4BB2-A510-633172C293E3}" presName="linNode" presStyleCnt="0"/>
      <dgm:spPr/>
    </dgm:pt>
    <dgm:pt modelId="{AFECC62E-3340-4BE9-B180-D7B34E7C9447}" type="pres">
      <dgm:prSet presAssocID="{541E656B-9AA7-4BB2-A510-633172C293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E6B40-4303-4776-A1AB-CDBBAB8A4A66}" type="pres">
      <dgm:prSet presAssocID="{541E656B-9AA7-4BB2-A510-633172C293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F634A-F1E7-43E0-9875-82E9103A463F}" type="pres">
      <dgm:prSet presAssocID="{7C165DD6-B36E-4069-A8E4-32D9339D5E1A}" presName="sp" presStyleCnt="0"/>
      <dgm:spPr/>
    </dgm:pt>
    <dgm:pt modelId="{273CBF9E-BADF-44E6-96F6-3BFC67FEE817}" type="pres">
      <dgm:prSet presAssocID="{879460DC-34FC-49AD-9045-E184D3D6DAB7}" presName="linNode" presStyleCnt="0"/>
      <dgm:spPr/>
    </dgm:pt>
    <dgm:pt modelId="{967815ED-E1C8-484E-8170-B6376C38EC51}" type="pres">
      <dgm:prSet presAssocID="{879460DC-34FC-49AD-9045-E184D3D6DAB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F72AA-884F-4705-9DE4-A6603D63A4D4}" type="pres">
      <dgm:prSet presAssocID="{879460DC-34FC-49AD-9045-E184D3D6DAB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71481-FF63-44B5-862C-E43B75616DAD}" type="pres">
      <dgm:prSet presAssocID="{9CE90C30-1639-4E50-8139-892F44658393}" presName="sp" presStyleCnt="0"/>
      <dgm:spPr/>
    </dgm:pt>
    <dgm:pt modelId="{85D92D5B-AD31-4EA4-BDB5-EE1D56DC833C}" type="pres">
      <dgm:prSet presAssocID="{F0882BD9-3BF4-4AD6-80F3-B603A08F49AF}" presName="linNode" presStyleCnt="0"/>
      <dgm:spPr/>
    </dgm:pt>
    <dgm:pt modelId="{2008CBDD-389B-4F8C-98E7-B1588F80E9F8}" type="pres">
      <dgm:prSet presAssocID="{F0882BD9-3BF4-4AD6-80F3-B603A08F49A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67A7A-6D96-45AD-9ABE-4C84D68D8705}" type="pres">
      <dgm:prSet presAssocID="{F0882BD9-3BF4-4AD6-80F3-B603A08F49AF}" presName="descendantText" presStyleLbl="alignAccFollowNode1" presStyleIdx="2" presStyleCnt="3" custScaleY="163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560B9-1B3F-40AE-B0C0-31B873098670}" srcId="{541E656B-9AA7-4BB2-A510-633172C293E3}" destId="{2BD23F68-F131-4BE0-99B0-6ADC4A2C2485}" srcOrd="0" destOrd="0" parTransId="{C6DEA157-4166-4715-817B-F507179E170F}" sibTransId="{449100FF-323C-4DAC-A533-C7A2C14B10A2}"/>
    <dgm:cxn modelId="{1C779AF5-EF89-421C-B88F-9081827136A4}" srcId="{879460DC-34FC-49AD-9045-E184D3D6DAB7}" destId="{D71E50BF-46B7-4E0A-B9F5-2904F08E70B7}" srcOrd="0" destOrd="0" parTransId="{E4DC190A-3B0B-4D09-8F3A-36AA25751472}" sibTransId="{19E92CFA-184E-4A74-9FAC-449A04E49D9C}"/>
    <dgm:cxn modelId="{4CAC4E00-10E7-4472-BA66-5147113426C4}" srcId="{038A12D3-CF2E-40F2-A7B7-C5BA1F648E24}" destId="{F0882BD9-3BF4-4AD6-80F3-B603A08F49AF}" srcOrd="2" destOrd="0" parTransId="{054DDE68-1873-4E35-9F91-4B4C54738C67}" sibTransId="{F0ED9E09-7E33-4381-9814-6E8A34582CD4}"/>
    <dgm:cxn modelId="{041099CD-8AA4-43B2-90FA-6370090AF1E7}" type="presOf" srcId="{D46ECFA1-95DC-4B61-86A1-35DF93A773DF}" destId="{C1667A7A-6D96-45AD-9ABE-4C84D68D8705}" srcOrd="0" destOrd="0" presId="urn:microsoft.com/office/officeart/2005/8/layout/vList5"/>
    <dgm:cxn modelId="{05EA6273-BBBD-4837-9740-654006EC557F}" type="presOf" srcId="{D71E50BF-46B7-4E0A-B9F5-2904F08E70B7}" destId="{FFAF72AA-884F-4705-9DE4-A6603D63A4D4}" srcOrd="0" destOrd="0" presId="urn:microsoft.com/office/officeart/2005/8/layout/vList5"/>
    <dgm:cxn modelId="{A6DC3D95-40EF-4654-B445-FE422B66D836}" srcId="{F0882BD9-3BF4-4AD6-80F3-B603A08F49AF}" destId="{D46ECFA1-95DC-4B61-86A1-35DF93A773DF}" srcOrd="0" destOrd="0" parTransId="{3E6DC6A4-BE75-4B0E-AD24-3A9DBB14B95D}" sibTransId="{A8E31F59-0AF1-42D1-8357-D626E60F52EC}"/>
    <dgm:cxn modelId="{50F58885-8758-480D-8969-3166E8A7E0BD}" type="presOf" srcId="{541E656B-9AA7-4BB2-A510-633172C293E3}" destId="{AFECC62E-3340-4BE9-B180-D7B34E7C9447}" srcOrd="0" destOrd="0" presId="urn:microsoft.com/office/officeart/2005/8/layout/vList5"/>
    <dgm:cxn modelId="{1943901C-90C9-4A2B-877C-63ABA76944DD}" srcId="{038A12D3-CF2E-40F2-A7B7-C5BA1F648E24}" destId="{541E656B-9AA7-4BB2-A510-633172C293E3}" srcOrd="0" destOrd="0" parTransId="{FC1F5A29-6013-4839-B11A-A1A8DF84890B}" sibTransId="{7C165DD6-B36E-4069-A8E4-32D9339D5E1A}"/>
    <dgm:cxn modelId="{8483E5A1-0957-4079-A07F-F66DBEB48643}" type="presOf" srcId="{2BD23F68-F131-4BE0-99B0-6ADC4A2C2485}" destId="{7A6E6B40-4303-4776-A1AB-CDBBAB8A4A66}" srcOrd="0" destOrd="0" presId="urn:microsoft.com/office/officeart/2005/8/layout/vList5"/>
    <dgm:cxn modelId="{2A7EF974-5893-4DF7-B680-0BE57D202FBA}" srcId="{038A12D3-CF2E-40F2-A7B7-C5BA1F648E24}" destId="{879460DC-34FC-49AD-9045-E184D3D6DAB7}" srcOrd="1" destOrd="0" parTransId="{098120BC-9329-44B5-AA14-AA8F431B2470}" sibTransId="{9CE90C30-1639-4E50-8139-892F44658393}"/>
    <dgm:cxn modelId="{37182F21-1984-4884-A5C9-E6D18883BEEF}" type="presOf" srcId="{F0882BD9-3BF4-4AD6-80F3-B603A08F49AF}" destId="{2008CBDD-389B-4F8C-98E7-B1588F80E9F8}" srcOrd="0" destOrd="0" presId="urn:microsoft.com/office/officeart/2005/8/layout/vList5"/>
    <dgm:cxn modelId="{39A84EB0-1349-469A-B797-351B661B49DD}" type="presOf" srcId="{038A12D3-CF2E-40F2-A7B7-C5BA1F648E24}" destId="{C873951D-1F68-4C69-A595-E2B44D5399E0}" srcOrd="0" destOrd="0" presId="urn:microsoft.com/office/officeart/2005/8/layout/vList5"/>
    <dgm:cxn modelId="{DBCAEAA8-255A-4402-B600-5912F48833A3}" type="presOf" srcId="{879460DC-34FC-49AD-9045-E184D3D6DAB7}" destId="{967815ED-E1C8-484E-8170-B6376C38EC51}" srcOrd="0" destOrd="0" presId="urn:microsoft.com/office/officeart/2005/8/layout/vList5"/>
    <dgm:cxn modelId="{5E13AC25-6DF1-4E3F-9A0E-3B0BCF3952B9}" type="presParOf" srcId="{C873951D-1F68-4C69-A595-E2B44D5399E0}" destId="{1E9AD948-0F59-48CD-A9F7-0CC700895FCD}" srcOrd="0" destOrd="0" presId="urn:microsoft.com/office/officeart/2005/8/layout/vList5"/>
    <dgm:cxn modelId="{DEA380D1-B1BC-4AB2-9173-A1E85D214E5A}" type="presParOf" srcId="{1E9AD948-0F59-48CD-A9F7-0CC700895FCD}" destId="{AFECC62E-3340-4BE9-B180-D7B34E7C9447}" srcOrd="0" destOrd="0" presId="urn:microsoft.com/office/officeart/2005/8/layout/vList5"/>
    <dgm:cxn modelId="{A1054D9D-31DC-4CF6-851A-B00EF01AE61E}" type="presParOf" srcId="{1E9AD948-0F59-48CD-A9F7-0CC700895FCD}" destId="{7A6E6B40-4303-4776-A1AB-CDBBAB8A4A66}" srcOrd="1" destOrd="0" presId="urn:microsoft.com/office/officeart/2005/8/layout/vList5"/>
    <dgm:cxn modelId="{7F5308C8-AD0F-4165-B261-5ECA0EA76F4F}" type="presParOf" srcId="{C873951D-1F68-4C69-A595-E2B44D5399E0}" destId="{177F634A-F1E7-43E0-9875-82E9103A463F}" srcOrd="1" destOrd="0" presId="urn:microsoft.com/office/officeart/2005/8/layout/vList5"/>
    <dgm:cxn modelId="{45CF67DD-5AE8-4134-B49D-5D18BAE63D6D}" type="presParOf" srcId="{C873951D-1F68-4C69-A595-E2B44D5399E0}" destId="{273CBF9E-BADF-44E6-96F6-3BFC67FEE817}" srcOrd="2" destOrd="0" presId="urn:microsoft.com/office/officeart/2005/8/layout/vList5"/>
    <dgm:cxn modelId="{14965F86-0575-4D96-A333-A1631950F4C5}" type="presParOf" srcId="{273CBF9E-BADF-44E6-96F6-3BFC67FEE817}" destId="{967815ED-E1C8-484E-8170-B6376C38EC51}" srcOrd="0" destOrd="0" presId="urn:microsoft.com/office/officeart/2005/8/layout/vList5"/>
    <dgm:cxn modelId="{9F3D6205-7548-4C9A-B2CD-4F6393344470}" type="presParOf" srcId="{273CBF9E-BADF-44E6-96F6-3BFC67FEE817}" destId="{FFAF72AA-884F-4705-9DE4-A6603D63A4D4}" srcOrd="1" destOrd="0" presId="urn:microsoft.com/office/officeart/2005/8/layout/vList5"/>
    <dgm:cxn modelId="{FC857414-3911-4629-A0D7-FEF29DDD1193}" type="presParOf" srcId="{C873951D-1F68-4C69-A595-E2B44D5399E0}" destId="{A4271481-FF63-44B5-862C-E43B75616DAD}" srcOrd="3" destOrd="0" presId="urn:microsoft.com/office/officeart/2005/8/layout/vList5"/>
    <dgm:cxn modelId="{3FA86FEF-CF9C-4442-9F8F-5712D88F528C}" type="presParOf" srcId="{C873951D-1F68-4C69-A595-E2B44D5399E0}" destId="{85D92D5B-AD31-4EA4-BDB5-EE1D56DC833C}" srcOrd="4" destOrd="0" presId="urn:microsoft.com/office/officeart/2005/8/layout/vList5"/>
    <dgm:cxn modelId="{5A5A2154-B6EF-4789-848C-35D69456FC7B}" type="presParOf" srcId="{85D92D5B-AD31-4EA4-BDB5-EE1D56DC833C}" destId="{2008CBDD-389B-4F8C-98E7-B1588F80E9F8}" srcOrd="0" destOrd="0" presId="urn:microsoft.com/office/officeart/2005/8/layout/vList5"/>
    <dgm:cxn modelId="{E7B52BA7-1921-453B-8E04-C8134F317123}" type="presParOf" srcId="{85D92D5B-AD31-4EA4-BDB5-EE1D56DC833C}" destId="{C1667A7A-6D96-45AD-9ABE-4C84D68D87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4A2127-034C-4485-B243-98657CD9047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359ED4-08B5-4A95-867D-163B71EF8D0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информирование</a:t>
          </a:r>
          <a:endParaRPr lang="ru-RU" sz="13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A49FA78-F2B3-418F-8D34-9D436CB5E7D2}" type="parTrans" cxnId="{4ED40D04-8019-41AB-8EDC-A1D231B1FDC5}">
      <dgm:prSet/>
      <dgm:spPr/>
      <dgm:t>
        <a:bodyPr/>
        <a:lstStyle/>
        <a:p>
          <a:endParaRPr lang="ru-RU"/>
        </a:p>
      </dgm:t>
    </dgm:pt>
    <dgm:pt modelId="{4D272962-2050-46A1-A2A9-4203F054DE3F}" type="sibTrans" cxnId="{4ED40D04-8019-41AB-8EDC-A1D231B1FDC5}">
      <dgm:prSet/>
      <dgm:spPr/>
      <dgm:t>
        <a:bodyPr/>
        <a:lstStyle/>
        <a:p>
          <a:endParaRPr lang="ru-RU"/>
        </a:p>
      </dgm:t>
    </dgm:pt>
    <dgm:pt modelId="{42BAB3FC-74F5-495B-9BD2-5733DB5964D4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консультирование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15449D2-C501-4FF6-9F57-E87C0543C041}" type="parTrans" cxnId="{7B393E2C-7B3D-4793-B287-903F208FBF48}">
      <dgm:prSet/>
      <dgm:spPr/>
      <dgm:t>
        <a:bodyPr/>
        <a:lstStyle/>
        <a:p>
          <a:endParaRPr lang="ru-RU"/>
        </a:p>
      </dgm:t>
    </dgm:pt>
    <dgm:pt modelId="{DEAC75BC-D3B3-430F-AFFD-64493B400C67}" type="sibTrans" cxnId="{7B393E2C-7B3D-4793-B287-903F208FBF48}">
      <dgm:prSet/>
      <dgm:spPr/>
      <dgm:t>
        <a:bodyPr/>
        <a:lstStyle/>
        <a:p>
          <a:endParaRPr lang="ru-RU"/>
        </a:p>
      </dgm:t>
    </dgm:pt>
    <dgm:pt modelId="{D4844939-2EEC-4A14-9C89-86621F929AD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меры стимулирования добросовестности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092207C-C2E0-44F0-A767-18BF895174CE}" type="parTrans" cxnId="{FF9CB959-4E91-4DF3-B549-689020D5954D}">
      <dgm:prSet/>
      <dgm:spPr/>
      <dgm:t>
        <a:bodyPr/>
        <a:lstStyle/>
        <a:p>
          <a:endParaRPr lang="ru-RU"/>
        </a:p>
      </dgm:t>
    </dgm:pt>
    <dgm:pt modelId="{40BE7986-7BC5-4EE4-BD8D-6D4FD237D4E1}" type="sibTrans" cxnId="{FF9CB959-4E91-4DF3-B549-689020D5954D}">
      <dgm:prSet/>
      <dgm:spPr/>
      <dgm:t>
        <a:bodyPr/>
        <a:lstStyle/>
        <a:p>
          <a:endParaRPr lang="ru-RU"/>
        </a:p>
      </dgm:t>
    </dgm:pt>
    <dgm:pt modelId="{7C814D8E-790F-44AE-A22F-DAD8DE2233F9}">
      <dgm:prSet phldrT="[Текст]" custScaleX="113476" custScaleY="103044" custLinFactNeighborX="4405" custLinFactNeighborY="-2681"/>
      <dgm:spPr/>
      <dgm:t>
        <a:bodyPr/>
        <a:lstStyle/>
        <a:p>
          <a:endParaRPr lang="ru-RU"/>
        </a:p>
      </dgm:t>
    </dgm:pt>
    <dgm:pt modelId="{1B296D94-72E6-4B3A-A6DB-B51A2417FD7E}" type="parTrans" cxnId="{0977A12A-6953-45FD-AB2E-EF75BDF45322}">
      <dgm:prSet/>
      <dgm:spPr/>
      <dgm:t>
        <a:bodyPr/>
        <a:lstStyle/>
        <a:p>
          <a:endParaRPr lang="ru-RU"/>
        </a:p>
      </dgm:t>
    </dgm:pt>
    <dgm:pt modelId="{089DB562-FFFA-4653-A01B-8D6347A809AA}" type="sibTrans" cxnId="{0977A12A-6953-45FD-AB2E-EF75BDF45322}">
      <dgm:prSet/>
      <dgm:spPr/>
      <dgm:t>
        <a:bodyPr/>
        <a:lstStyle/>
        <a:p>
          <a:endParaRPr lang="ru-RU"/>
        </a:p>
      </dgm:t>
    </dgm:pt>
    <dgm:pt modelId="{32BBFB82-0476-4D08-A2A0-B04414D5B511}">
      <dgm:prSet phldrT="[Текст]" custScaleX="113476" custScaleY="103044" custLinFactNeighborX="4405" custLinFactNeighborY="-2681"/>
      <dgm:spPr/>
      <dgm:t>
        <a:bodyPr/>
        <a:lstStyle/>
        <a:p>
          <a:endParaRPr lang="ru-RU"/>
        </a:p>
      </dgm:t>
    </dgm:pt>
    <dgm:pt modelId="{8BAA416D-F9A5-4146-BDA0-38342D79EB43}" type="parTrans" cxnId="{FCDD4E92-E035-4127-81D8-142FCD2183DF}">
      <dgm:prSet/>
      <dgm:spPr/>
      <dgm:t>
        <a:bodyPr/>
        <a:lstStyle/>
        <a:p>
          <a:endParaRPr lang="ru-RU"/>
        </a:p>
      </dgm:t>
    </dgm:pt>
    <dgm:pt modelId="{920AB555-9CD8-46B5-8F2F-E452FE93DBED}" type="sibTrans" cxnId="{FCDD4E92-E035-4127-81D8-142FCD2183DF}">
      <dgm:prSet/>
      <dgm:spPr/>
      <dgm:t>
        <a:bodyPr/>
        <a:lstStyle/>
        <a:p>
          <a:endParaRPr lang="ru-RU"/>
        </a:p>
      </dgm:t>
    </dgm:pt>
    <dgm:pt modelId="{381ABFCE-911F-43E2-9E01-B0E2278B08CA}">
      <dgm:prSet/>
      <dgm:spPr/>
      <dgm:t>
        <a:bodyPr/>
        <a:lstStyle/>
        <a:p>
          <a:endParaRPr lang="ru-RU" dirty="0"/>
        </a:p>
      </dgm:t>
    </dgm:pt>
    <dgm:pt modelId="{A38317F7-76E5-45AA-AAD4-30A4D237A90D}" type="parTrans" cxnId="{5F544C2C-6C3E-4BE2-9BFC-E41FF799E999}">
      <dgm:prSet/>
      <dgm:spPr/>
      <dgm:t>
        <a:bodyPr/>
        <a:lstStyle/>
        <a:p>
          <a:endParaRPr lang="ru-RU"/>
        </a:p>
      </dgm:t>
    </dgm:pt>
    <dgm:pt modelId="{44838490-A7B5-4D61-92A8-73F193757DCE}" type="sibTrans" cxnId="{5F544C2C-6C3E-4BE2-9BFC-E41FF799E999}">
      <dgm:prSet/>
      <dgm:spPr/>
      <dgm:t>
        <a:bodyPr/>
        <a:lstStyle/>
        <a:p>
          <a:endParaRPr lang="ru-RU"/>
        </a:p>
      </dgm:t>
    </dgm:pt>
    <dgm:pt modelId="{860767FF-CB28-43D9-BA19-1D563722B5D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err="1" smtClean="0"/>
            <a:t>самообследование</a:t>
          </a:r>
          <a:endParaRPr lang="ru-RU" sz="2000" b="0" dirty="0">
            <a:solidFill>
              <a:schemeClr val="bg1"/>
            </a:solidFill>
            <a:latin typeface="Arial" pitchFamily="34" charset="0"/>
            <a:ea typeface="Arial Unicode MS" pitchFamily="34" charset="-128"/>
            <a:cs typeface="Arial" pitchFamily="34" charset="0"/>
          </a:endParaRPr>
        </a:p>
      </dgm:t>
    </dgm:pt>
    <dgm:pt modelId="{E3C2C8E1-0250-4BEC-B677-15C416B082AA}" type="sibTrans" cxnId="{81E80DDC-B34C-4C96-98C1-6E492D166217}">
      <dgm:prSet/>
      <dgm:spPr/>
      <dgm:t>
        <a:bodyPr/>
        <a:lstStyle/>
        <a:p>
          <a:endParaRPr lang="ru-RU"/>
        </a:p>
      </dgm:t>
    </dgm:pt>
    <dgm:pt modelId="{6D572D3F-35EB-4150-A2AC-C7EFEC004E7C}" type="parTrans" cxnId="{81E80DDC-B34C-4C96-98C1-6E492D166217}">
      <dgm:prSet/>
      <dgm:spPr/>
      <dgm:t>
        <a:bodyPr/>
        <a:lstStyle/>
        <a:p>
          <a:endParaRPr lang="ru-RU"/>
        </a:p>
      </dgm:t>
    </dgm:pt>
    <dgm:pt modelId="{4508F418-065C-4A78-92BF-89D5D58E0974}" type="pres">
      <dgm:prSet presAssocID="{7E4A2127-034C-4485-B243-98657CD9047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BAEB78-01A7-47D2-A08A-0CF1F2469005}" type="pres">
      <dgm:prSet presAssocID="{7E4A2127-034C-4485-B243-98657CD90471}" presName="diamond" presStyleLbl="bgShp" presStyleIdx="0" presStyleCnt="1"/>
      <dgm:spPr>
        <a:solidFill>
          <a:srgbClr val="C00000"/>
        </a:solidFill>
      </dgm:spPr>
    </dgm:pt>
    <dgm:pt modelId="{87F6AEF3-3F70-4E98-9A04-DFA11220A312}" type="pres">
      <dgm:prSet presAssocID="{7E4A2127-034C-4485-B243-98657CD90471}" presName="quad1" presStyleLbl="node1" presStyleIdx="0" presStyleCnt="4" custScaleX="141581" custScaleY="67284" custLinFactNeighborX="-3568" custLinFactNeighborY="-146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DAFD1-9CD6-4F47-A12B-A5569F4FDC8A}" type="pres">
      <dgm:prSet presAssocID="{7E4A2127-034C-4485-B243-98657CD90471}" presName="quad2" presStyleLbl="node1" presStyleIdx="1" presStyleCnt="4" custScaleX="134457" custScaleY="68595" custLinFactNeighborX="9879" custLinFactNeighborY="363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27733-3A5D-48D2-82BB-0756D05C2D9C}" type="pres">
      <dgm:prSet presAssocID="{7E4A2127-034C-4485-B243-98657CD90471}" presName="quad3" presStyleLbl="node1" presStyleIdx="2" presStyleCnt="4" custScaleX="136897" custScaleY="69614" custLinFactNeighborX="-5910" custLinFactNeighborY="-263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2C20C-4829-4BE0-A923-810B5E90F4A9}" type="pres">
      <dgm:prSet presAssocID="{7E4A2127-034C-4485-B243-98657CD90471}" presName="quad4" presStyleLbl="node1" presStyleIdx="3" presStyleCnt="4" custScaleX="131267" custScaleY="66391" custLinFactNeighborX="8284" custLinFactNeighborY="18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D9469F-1653-4B8D-8D54-732BC17E7B89}" type="presOf" srcId="{860767FF-CB28-43D9-BA19-1D563722B5D8}" destId="{6A7DAFD1-9CD6-4F47-A12B-A5569F4FDC8A}" srcOrd="0" destOrd="0" presId="urn:microsoft.com/office/officeart/2005/8/layout/matrix3"/>
    <dgm:cxn modelId="{81E80DDC-B34C-4C96-98C1-6E492D166217}" srcId="{7E4A2127-034C-4485-B243-98657CD90471}" destId="{860767FF-CB28-43D9-BA19-1D563722B5D8}" srcOrd="1" destOrd="0" parTransId="{6D572D3F-35EB-4150-A2AC-C7EFEC004E7C}" sibTransId="{E3C2C8E1-0250-4BEC-B677-15C416B082AA}"/>
    <dgm:cxn modelId="{39719B43-A590-48B2-8B3B-4DD5AE55ED1F}" type="presOf" srcId="{D4844939-2EEC-4A14-9C89-86621F929ADE}" destId="{6702C20C-4829-4BE0-A923-810B5E90F4A9}" srcOrd="0" destOrd="0" presId="urn:microsoft.com/office/officeart/2005/8/layout/matrix3"/>
    <dgm:cxn modelId="{FCDD4E92-E035-4127-81D8-142FCD2183DF}" srcId="{7E4A2127-034C-4485-B243-98657CD90471}" destId="{32BBFB82-0476-4D08-A2A0-B04414D5B511}" srcOrd="6" destOrd="0" parTransId="{8BAA416D-F9A5-4146-BDA0-38342D79EB43}" sibTransId="{920AB555-9CD8-46B5-8F2F-E452FE93DBED}"/>
    <dgm:cxn modelId="{823CEDDB-C273-4A6C-A800-7C7C14947BB1}" type="presOf" srcId="{42BAB3FC-74F5-495B-9BD2-5733DB5964D4}" destId="{59727733-3A5D-48D2-82BB-0756D05C2D9C}" srcOrd="0" destOrd="0" presId="urn:microsoft.com/office/officeart/2005/8/layout/matrix3"/>
    <dgm:cxn modelId="{FF9CB959-4E91-4DF3-B549-689020D5954D}" srcId="{7E4A2127-034C-4485-B243-98657CD90471}" destId="{D4844939-2EEC-4A14-9C89-86621F929ADE}" srcOrd="3" destOrd="0" parTransId="{C092207C-C2E0-44F0-A767-18BF895174CE}" sibTransId="{40BE7986-7BC5-4EE4-BD8D-6D4FD237D4E1}"/>
    <dgm:cxn modelId="{7B393E2C-7B3D-4793-B287-903F208FBF48}" srcId="{7E4A2127-034C-4485-B243-98657CD90471}" destId="{42BAB3FC-74F5-495B-9BD2-5733DB5964D4}" srcOrd="2" destOrd="0" parTransId="{A15449D2-C501-4FF6-9F57-E87C0543C041}" sibTransId="{DEAC75BC-D3B3-430F-AFFD-64493B400C67}"/>
    <dgm:cxn modelId="{5F544C2C-6C3E-4BE2-9BFC-E41FF799E999}" srcId="{7E4A2127-034C-4485-B243-98657CD90471}" destId="{381ABFCE-911F-43E2-9E01-B0E2278B08CA}" srcOrd="4" destOrd="0" parTransId="{A38317F7-76E5-45AA-AAD4-30A4D237A90D}" sibTransId="{44838490-A7B5-4D61-92A8-73F193757DCE}"/>
    <dgm:cxn modelId="{34C099C5-23D0-4EBF-B3FE-78B6EFDC18C7}" type="presOf" srcId="{4C359ED4-08B5-4A95-867D-163B71EF8D04}" destId="{87F6AEF3-3F70-4E98-9A04-DFA11220A312}" srcOrd="0" destOrd="0" presId="urn:microsoft.com/office/officeart/2005/8/layout/matrix3"/>
    <dgm:cxn modelId="{4ED40D04-8019-41AB-8EDC-A1D231B1FDC5}" srcId="{7E4A2127-034C-4485-B243-98657CD90471}" destId="{4C359ED4-08B5-4A95-867D-163B71EF8D04}" srcOrd="0" destOrd="0" parTransId="{DA49FA78-F2B3-418F-8D34-9D436CB5E7D2}" sibTransId="{4D272962-2050-46A1-A2A9-4203F054DE3F}"/>
    <dgm:cxn modelId="{FD5C3E36-737B-47A1-AF56-C09327E6A224}" type="presOf" srcId="{7E4A2127-034C-4485-B243-98657CD90471}" destId="{4508F418-065C-4A78-92BF-89D5D58E0974}" srcOrd="0" destOrd="0" presId="urn:microsoft.com/office/officeart/2005/8/layout/matrix3"/>
    <dgm:cxn modelId="{0977A12A-6953-45FD-AB2E-EF75BDF45322}" srcId="{7E4A2127-034C-4485-B243-98657CD90471}" destId="{7C814D8E-790F-44AE-A22F-DAD8DE2233F9}" srcOrd="5" destOrd="0" parTransId="{1B296D94-72E6-4B3A-A6DB-B51A2417FD7E}" sibTransId="{089DB562-FFFA-4653-A01B-8D6347A809AA}"/>
    <dgm:cxn modelId="{6DE0B26D-5BF2-47A9-AE40-A24CEA134480}" type="presParOf" srcId="{4508F418-065C-4A78-92BF-89D5D58E0974}" destId="{BFBAEB78-01A7-47D2-A08A-0CF1F2469005}" srcOrd="0" destOrd="0" presId="urn:microsoft.com/office/officeart/2005/8/layout/matrix3"/>
    <dgm:cxn modelId="{C12B2457-B630-4895-9136-331003A8D33A}" type="presParOf" srcId="{4508F418-065C-4A78-92BF-89D5D58E0974}" destId="{87F6AEF3-3F70-4E98-9A04-DFA11220A312}" srcOrd="1" destOrd="0" presId="urn:microsoft.com/office/officeart/2005/8/layout/matrix3"/>
    <dgm:cxn modelId="{35F8B94E-7487-446C-B482-12D9C98C8150}" type="presParOf" srcId="{4508F418-065C-4A78-92BF-89D5D58E0974}" destId="{6A7DAFD1-9CD6-4F47-A12B-A5569F4FDC8A}" srcOrd="2" destOrd="0" presId="urn:microsoft.com/office/officeart/2005/8/layout/matrix3"/>
    <dgm:cxn modelId="{2B6F562B-F44E-42E1-8A69-AA4D24E19E61}" type="presParOf" srcId="{4508F418-065C-4A78-92BF-89D5D58E0974}" destId="{59727733-3A5D-48D2-82BB-0756D05C2D9C}" srcOrd="3" destOrd="0" presId="urn:microsoft.com/office/officeart/2005/8/layout/matrix3"/>
    <dgm:cxn modelId="{CE089486-7FC5-49A9-8ABF-18C301E02545}" type="presParOf" srcId="{4508F418-065C-4A78-92BF-89D5D58E0974}" destId="{6702C20C-4829-4BE0-A923-810B5E90F4A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9619A5-A2C9-4159-A7E9-AC45CD2983A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E4D2F4-9F75-45ED-A5F6-6D163199C73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обобщение правоприменительной практики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2A16ED0-AF9B-4171-947F-EAFD602A8E38}" type="parTrans" cxnId="{151AFA09-8557-4795-8E5F-A4AC7BE486D2}">
      <dgm:prSet/>
      <dgm:spPr/>
      <dgm:t>
        <a:bodyPr/>
        <a:lstStyle/>
        <a:p>
          <a:endParaRPr lang="ru-RU"/>
        </a:p>
      </dgm:t>
    </dgm:pt>
    <dgm:pt modelId="{D11A8207-5E18-46A1-A90D-9B378F7631A8}" type="sibTrans" cxnId="{151AFA09-8557-4795-8E5F-A4AC7BE486D2}">
      <dgm:prSet/>
      <dgm:spPr/>
      <dgm:t>
        <a:bodyPr/>
        <a:lstStyle/>
        <a:p>
          <a:endParaRPr lang="ru-RU"/>
        </a:p>
      </dgm:t>
    </dgm:pt>
    <dgm:pt modelId="{FCBF8E69-871C-4C62-977E-F3B1B6A8DA4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объявление предостережения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CC6FEE8-42E8-42BD-B308-93E72FF3A1CF}" type="parTrans" cxnId="{71EB9DA0-84CE-4794-A210-4C64108EFCBA}">
      <dgm:prSet/>
      <dgm:spPr/>
      <dgm:t>
        <a:bodyPr/>
        <a:lstStyle/>
        <a:p>
          <a:endParaRPr lang="ru-RU"/>
        </a:p>
      </dgm:t>
    </dgm:pt>
    <dgm:pt modelId="{A6E71C0D-D091-4534-9EE3-1146C8DF4874}" type="sibTrans" cxnId="{71EB9DA0-84CE-4794-A210-4C64108EFCBA}">
      <dgm:prSet/>
      <dgm:spPr/>
      <dgm:t>
        <a:bodyPr/>
        <a:lstStyle/>
        <a:p>
          <a:endParaRPr lang="ru-RU"/>
        </a:p>
      </dgm:t>
    </dgm:pt>
    <dgm:pt modelId="{CDB0B5A6-278E-46F3-A122-8A3F8CE5837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проверочные </a:t>
          </a:r>
          <a:r>
            <a:rPr lang="ru-RU" sz="2000" b="0" i="0" dirty="0" smtClean="0"/>
            <a:t>листы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79D8BE1-631F-4524-B380-361D64C6A1AF}" type="parTrans" cxnId="{D6CB74FD-D083-4675-8FDC-6CAC2C707FBB}">
      <dgm:prSet/>
      <dgm:spPr/>
      <dgm:t>
        <a:bodyPr/>
        <a:lstStyle/>
        <a:p>
          <a:endParaRPr lang="ru-RU"/>
        </a:p>
      </dgm:t>
    </dgm:pt>
    <dgm:pt modelId="{D0ACB9AE-BAEA-4706-980F-264F8C7E363A}" type="sibTrans" cxnId="{D6CB74FD-D083-4675-8FDC-6CAC2C707FBB}">
      <dgm:prSet/>
      <dgm:spPr/>
      <dgm:t>
        <a:bodyPr/>
        <a:lstStyle/>
        <a:p>
          <a:endParaRPr lang="ru-RU"/>
        </a:p>
      </dgm:t>
    </dgm:pt>
    <dgm:pt modelId="{1997D538-100A-44E0-9BD1-D4BD7981D4D8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000" b="0" i="0" dirty="0" smtClean="0"/>
            <a:t>профилактический визит</a:t>
          </a:r>
          <a:endParaRPr lang="ru-RU" sz="2000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DEC4B09-D058-4BC5-86BA-CB80B6E87AFE}" type="sibTrans" cxnId="{27E32E25-7E3A-4659-AA59-1A31197E2FAB}">
      <dgm:prSet/>
      <dgm:spPr/>
      <dgm:t>
        <a:bodyPr/>
        <a:lstStyle/>
        <a:p>
          <a:endParaRPr lang="ru-RU"/>
        </a:p>
      </dgm:t>
    </dgm:pt>
    <dgm:pt modelId="{B6AC7F6C-DCDB-4185-BBD6-61AC536FA134}" type="parTrans" cxnId="{27E32E25-7E3A-4659-AA59-1A31197E2FAB}">
      <dgm:prSet/>
      <dgm:spPr/>
      <dgm:t>
        <a:bodyPr/>
        <a:lstStyle/>
        <a:p>
          <a:endParaRPr lang="ru-RU"/>
        </a:p>
      </dgm:t>
    </dgm:pt>
    <dgm:pt modelId="{FC368657-6851-4DA7-A3C7-DD681234979C}" type="pres">
      <dgm:prSet presAssocID="{4C9619A5-A2C9-4159-A7E9-AC45CD2983A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403429-2A39-4351-AC54-2B6718B01493}" type="pres">
      <dgm:prSet presAssocID="{4C9619A5-A2C9-4159-A7E9-AC45CD2983A1}" presName="diamond" presStyleLbl="bgShp" presStyleIdx="0" presStyleCnt="1" custLinFactNeighborX="-6535" custLinFactNeighborY="1609"/>
      <dgm:spPr>
        <a:solidFill>
          <a:srgbClr val="C00000"/>
        </a:solidFill>
      </dgm:spPr>
    </dgm:pt>
    <dgm:pt modelId="{8F7F9371-B608-444A-BEBD-830B7B84EBDC}" type="pres">
      <dgm:prSet presAssocID="{4C9619A5-A2C9-4159-A7E9-AC45CD2983A1}" presName="quad1" presStyleLbl="node1" presStyleIdx="0" presStyleCnt="4" custScaleX="190667" custScaleY="66720" custLinFactNeighborX="3295" custLinFactNeighborY="-161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E308A-6A88-42B3-9A15-6F938863D9E6}" type="pres">
      <dgm:prSet presAssocID="{4C9619A5-A2C9-4159-A7E9-AC45CD2983A1}" presName="quad2" presStyleLbl="node1" presStyleIdx="1" presStyleCnt="4" custScaleX="138116" custScaleY="72135" custLinFactNeighborX="5878" custLinFactNeighborY="333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5A25A-6232-4F64-A78D-619514463B36}" type="pres">
      <dgm:prSet presAssocID="{4C9619A5-A2C9-4159-A7E9-AC45CD2983A1}" presName="quad3" presStyleLbl="node1" presStyleIdx="2" presStyleCnt="4" custScaleX="136664" custScaleY="67111" custLinFactNeighborX="-10409" custLinFactNeighborY="-28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8018B-7525-4AAD-8230-1A6F68CD3CB2}" type="pres">
      <dgm:prSet presAssocID="{4C9619A5-A2C9-4159-A7E9-AC45CD2983A1}" presName="quad4" presStyleLbl="node1" presStyleIdx="3" presStyleCnt="4" custScaleX="113869" custScaleY="67111" custLinFactNeighborX="6622" custLinFactNeighborY="4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AFA09-8557-4795-8E5F-A4AC7BE486D2}" srcId="{4C9619A5-A2C9-4159-A7E9-AC45CD2983A1}" destId="{99E4D2F4-9F75-45ED-A5F6-6D163199C732}" srcOrd="0" destOrd="0" parTransId="{32A16ED0-AF9B-4171-947F-EAFD602A8E38}" sibTransId="{D11A8207-5E18-46A1-A90D-9B378F7631A8}"/>
    <dgm:cxn modelId="{D6CB74FD-D083-4675-8FDC-6CAC2C707FBB}" srcId="{4C9619A5-A2C9-4159-A7E9-AC45CD2983A1}" destId="{CDB0B5A6-278E-46F3-A122-8A3F8CE58376}" srcOrd="3" destOrd="0" parTransId="{079D8BE1-631F-4524-B380-361D64C6A1AF}" sibTransId="{D0ACB9AE-BAEA-4706-980F-264F8C7E363A}"/>
    <dgm:cxn modelId="{0AB6ED62-F006-4FC6-9B4D-C48D40F7B723}" type="presOf" srcId="{FCBF8E69-871C-4C62-977E-F3B1B6A8DA48}" destId="{D0E5A25A-6232-4F64-A78D-619514463B36}" srcOrd="0" destOrd="0" presId="urn:microsoft.com/office/officeart/2005/8/layout/matrix3"/>
    <dgm:cxn modelId="{64988DC3-CCCD-4C32-B0C2-07182E74B7B1}" type="presOf" srcId="{CDB0B5A6-278E-46F3-A122-8A3F8CE58376}" destId="{EB58018B-7525-4AAD-8230-1A6F68CD3CB2}" srcOrd="0" destOrd="0" presId="urn:microsoft.com/office/officeart/2005/8/layout/matrix3"/>
    <dgm:cxn modelId="{90BC32FD-619E-4602-98FE-BB4DC9426ADD}" type="presOf" srcId="{4C9619A5-A2C9-4159-A7E9-AC45CD2983A1}" destId="{FC368657-6851-4DA7-A3C7-DD681234979C}" srcOrd="0" destOrd="0" presId="urn:microsoft.com/office/officeart/2005/8/layout/matrix3"/>
    <dgm:cxn modelId="{A33F480D-F90D-4D4C-8B33-AEABC649AB95}" type="presOf" srcId="{1997D538-100A-44E0-9BD1-D4BD7981D4D8}" destId="{B42E308A-6A88-42B3-9A15-6F938863D9E6}" srcOrd="0" destOrd="0" presId="urn:microsoft.com/office/officeart/2005/8/layout/matrix3"/>
    <dgm:cxn modelId="{E16B77E5-7126-4C9E-898D-DF72A7AF6343}" type="presOf" srcId="{99E4D2F4-9F75-45ED-A5F6-6D163199C732}" destId="{8F7F9371-B608-444A-BEBD-830B7B84EBDC}" srcOrd="0" destOrd="0" presId="urn:microsoft.com/office/officeart/2005/8/layout/matrix3"/>
    <dgm:cxn modelId="{27E32E25-7E3A-4659-AA59-1A31197E2FAB}" srcId="{4C9619A5-A2C9-4159-A7E9-AC45CD2983A1}" destId="{1997D538-100A-44E0-9BD1-D4BD7981D4D8}" srcOrd="1" destOrd="0" parTransId="{B6AC7F6C-DCDB-4185-BBD6-61AC536FA134}" sibTransId="{DDEC4B09-D058-4BC5-86BA-CB80B6E87AFE}"/>
    <dgm:cxn modelId="{71EB9DA0-84CE-4794-A210-4C64108EFCBA}" srcId="{4C9619A5-A2C9-4159-A7E9-AC45CD2983A1}" destId="{FCBF8E69-871C-4C62-977E-F3B1B6A8DA48}" srcOrd="2" destOrd="0" parTransId="{ACC6FEE8-42E8-42BD-B308-93E72FF3A1CF}" sibTransId="{A6E71C0D-D091-4534-9EE3-1146C8DF4874}"/>
    <dgm:cxn modelId="{6CEFB167-B356-4F5A-9F8C-ADD38B2096E8}" type="presParOf" srcId="{FC368657-6851-4DA7-A3C7-DD681234979C}" destId="{28403429-2A39-4351-AC54-2B6718B01493}" srcOrd="0" destOrd="0" presId="urn:microsoft.com/office/officeart/2005/8/layout/matrix3"/>
    <dgm:cxn modelId="{2FBEEB5C-6252-4CE8-8A96-6E275E958B6B}" type="presParOf" srcId="{FC368657-6851-4DA7-A3C7-DD681234979C}" destId="{8F7F9371-B608-444A-BEBD-830B7B84EBDC}" srcOrd="1" destOrd="0" presId="urn:microsoft.com/office/officeart/2005/8/layout/matrix3"/>
    <dgm:cxn modelId="{A0FC3A10-5DD4-4C64-8412-16EDDC3645D5}" type="presParOf" srcId="{FC368657-6851-4DA7-A3C7-DD681234979C}" destId="{B42E308A-6A88-42B3-9A15-6F938863D9E6}" srcOrd="2" destOrd="0" presId="urn:microsoft.com/office/officeart/2005/8/layout/matrix3"/>
    <dgm:cxn modelId="{76FD48CC-42DA-4D07-941C-2D97CBE61F29}" type="presParOf" srcId="{FC368657-6851-4DA7-A3C7-DD681234979C}" destId="{D0E5A25A-6232-4F64-A78D-619514463B36}" srcOrd="3" destOrd="0" presId="urn:microsoft.com/office/officeart/2005/8/layout/matrix3"/>
    <dgm:cxn modelId="{D843557F-0B02-491E-94A9-99D79A9C13F2}" type="presParOf" srcId="{FC368657-6851-4DA7-A3C7-DD681234979C}" destId="{EB58018B-7525-4AAD-8230-1A6F68CD3CB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E72CE9-3CD6-4332-A4DB-D1C00720D8B8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EE17A4-F7FB-42B8-9410-79BAC56A8D12}">
      <dgm:prSet phldrT="[Текст]" custT="1"/>
      <dgm:spPr>
        <a:solidFill>
          <a:srgbClr val="99000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Выявлено </a:t>
          </a:r>
          <a:endParaRPr lang="ru-RU" sz="16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9C75280-B7CE-4CA9-B6BE-2DC00F333240}" type="parTrans" cxnId="{C7E87CFA-80A8-4D48-AE17-AE9B2ACFDDCE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BD4A768-E119-4EE6-BFBE-7994ABC1C953}" type="sibTrans" cxnId="{C7E87CFA-80A8-4D48-AE17-AE9B2ACFDDCE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67D2592-2005-4C56-B487-7F8287A6CF4E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Выздоровело </a:t>
          </a:r>
          <a:endParaRPr lang="ru-RU" sz="1400" b="1" dirty="0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9C4617DA-0692-43E9-B8B6-72CE5843815C}" type="parTrans" cxnId="{BDABD236-142C-49DD-A826-9520DCF6E538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B2812A6-E6DD-4C45-9066-5943FE2331F4}" type="sibTrans" cxnId="{BDABD236-142C-49DD-A826-9520DCF6E538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A0E768F-DDBD-401A-912F-BFDA939A1231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Умерло </a:t>
          </a:r>
          <a:endParaRPr lang="ru-RU" sz="20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D9544F8-1893-4656-BE76-8AFD670404AB}" type="parTrans" cxnId="{08F6A439-C8D4-41A4-865E-80C80B21E3AA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BE3929D-173A-4AE9-A84E-0FB7867C49A7}" type="sibTrans" cxnId="{08F6A439-C8D4-41A4-865E-80C80B21E3AA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45F0F08-7D19-486A-A793-FA5444741C86}">
      <dgm:prSet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139325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C786803-E6DC-4715-A86D-0BAC08C4B99A}" type="parTrans" cxnId="{E4CF4251-79ED-4DB5-AB13-6D045C2C0C51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728BDEC-AF69-4931-9FE0-AF083E4B516D}" type="sibTrans" cxnId="{E4CF4251-79ED-4DB5-AB13-6D045C2C0C51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C964CBE-C803-4B49-B47B-A24EAC2285E1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40</a:t>
          </a:r>
          <a:r>
            <a: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16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23E1D9F-416E-45FC-859D-BA7B694B928B}" type="parTrans" cxnId="{57C2528B-7BAE-40C5-B9B4-A3CA3E6F1A57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2983DC5-E254-40D1-B962-E3E2BB7F7056}" type="sibTrans" cxnId="{57C2528B-7BAE-40C5-B9B4-A3CA3E6F1A57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D027D94-8286-4229-A546-7C27BDC48B0C}">
      <dgm:prSet/>
      <dgm:spPr>
        <a:solidFill>
          <a:srgbClr val="99000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18</a:t>
          </a:r>
          <a:r>
            <a: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5278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38F0791-2AEA-437E-B47F-77DDF13949BD}" type="parTrans" cxnId="{5845EF90-473D-46BC-952D-99463FDDC0EC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93BF117-80BD-4D6E-923A-CE6CCB9B1214}" type="sibTrans" cxnId="{5845EF90-473D-46BC-952D-99463FDDC0EC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06E1724-FE11-4186-AEAC-6CC8BB1A26E9}">
      <dgm:prSet phldrT="[Текст]" custT="1"/>
      <dgm:spPr>
        <a:solidFill>
          <a:srgbClr val="FFC000"/>
        </a:solidFill>
      </dgm:spPr>
      <dgm:t>
        <a:bodyPr/>
        <a:lstStyle/>
        <a:p>
          <a:pPr algn="ctr"/>
          <a:r>
            <a:rPr lang="ru-RU" sz="18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Вакцинировано</a:t>
          </a:r>
          <a:r>
            <a:rPr lang="ru-RU" sz="12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 </a:t>
          </a:r>
          <a:endParaRPr lang="ru-RU" sz="1200" b="1" dirty="0">
            <a:solidFill>
              <a:schemeClr val="bg1"/>
            </a:solidFill>
            <a:latin typeface="+mj-lt"/>
            <a:cs typeface="Arial" pitchFamily="34" charset="0"/>
          </a:endParaRPr>
        </a:p>
      </dgm:t>
    </dgm:pt>
    <dgm:pt modelId="{5AA358BF-E2CB-4BB0-860D-BDB2E08B2ACF}" type="parTrans" cxnId="{D3E33E14-A840-4F00-AE52-FC551A7DC91F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E12EAAD-79D2-4ABC-AD57-32E9044B039A}" type="sibTrans" cxnId="{D3E33E14-A840-4F00-AE52-FC551A7DC91F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CCE88770-859C-4EF6-B4BD-231E4EFE2B79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504286</a:t>
          </a:r>
          <a:endParaRPr lang="ru-RU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D90034F-C121-4563-9889-A3828622E62F}" type="parTrans" cxnId="{E142C742-A821-447B-B741-74C0032237EA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157235F-2A1E-4A19-8A31-AC46D523AF22}" type="sibTrans" cxnId="{E142C742-A821-447B-B741-74C0032237EA}">
      <dgm:prSet/>
      <dgm:spPr/>
      <dgm:t>
        <a:bodyPr/>
        <a:lstStyle/>
        <a:p>
          <a:endParaRPr lang="ru-RU" b="1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2B1868A-917A-4C61-B860-9BA3502DE045}" type="pres">
      <dgm:prSet presAssocID="{5AE72CE9-3CD6-4332-A4DB-D1C00720D8B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C4AB97-E02E-450E-A90A-9B1D2B1FD1FC}" type="pres">
      <dgm:prSet presAssocID="{0BEE17A4-F7FB-42B8-9410-79BAC56A8D12}" presName="compNode" presStyleCnt="0"/>
      <dgm:spPr/>
    </dgm:pt>
    <dgm:pt modelId="{5CB4DD50-0226-4299-8975-9D20D6CFCA9D}" type="pres">
      <dgm:prSet presAssocID="{0BEE17A4-F7FB-42B8-9410-79BAC56A8D12}" presName="childRec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6849C-E8F0-4C95-B230-127E219CEE6D}" type="pres">
      <dgm:prSet presAssocID="{0BEE17A4-F7FB-42B8-9410-79BAC56A8D1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D7D4B-171E-4CCA-BA5C-7692C6947842}" type="pres">
      <dgm:prSet presAssocID="{0BEE17A4-F7FB-42B8-9410-79BAC56A8D12}" presName="parentRect" presStyleLbl="alignNode1" presStyleIdx="0" presStyleCnt="4"/>
      <dgm:spPr/>
      <dgm:t>
        <a:bodyPr/>
        <a:lstStyle/>
        <a:p>
          <a:endParaRPr lang="ru-RU"/>
        </a:p>
      </dgm:t>
    </dgm:pt>
    <dgm:pt modelId="{DF29152B-F1B9-40EF-96D6-E2B3051E732D}" type="pres">
      <dgm:prSet presAssocID="{0BEE17A4-F7FB-42B8-9410-79BAC56A8D12}" presName="adorn" presStyleLbl="fgAccFollowNod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2320136-CA20-4BB0-8696-3709C8232992}" type="pres">
      <dgm:prSet presAssocID="{BBD4A768-E119-4EE6-BFBE-7994ABC1C95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031A11D-7A9D-4CEE-8689-7EFB2ED3D866}" type="pres">
      <dgm:prSet presAssocID="{B67D2592-2005-4C56-B487-7F8287A6CF4E}" presName="compNode" presStyleCnt="0"/>
      <dgm:spPr/>
    </dgm:pt>
    <dgm:pt modelId="{F7ADFD54-F3B6-4CE6-AEA0-56E1132F4E84}" type="pres">
      <dgm:prSet presAssocID="{B67D2592-2005-4C56-B487-7F8287A6CF4E}" presName="childRect" presStyleLbl="bgAcc1" presStyleIdx="1" presStyleCnt="4" custScaleX="128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80B6D-2E4A-410B-8A47-B8948B1A3222}" type="pres">
      <dgm:prSet presAssocID="{B67D2592-2005-4C56-B487-7F8287A6CF4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8BFD-CACF-4915-A8DA-DA8F76EBFBEC}" type="pres">
      <dgm:prSet presAssocID="{B67D2592-2005-4C56-B487-7F8287A6CF4E}" presName="parentRect" presStyleLbl="alignNode1" presStyleIdx="1" presStyleCnt="4" custLinFactNeighborX="-12553" custLinFactNeighborY="-371"/>
      <dgm:spPr/>
      <dgm:t>
        <a:bodyPr/>
        <a:lstStyle/>
        <a:p>
          <a:endParaRPr lang="ru-RU"/>
        </a:p>
      </dgm:t>
    </dgm:pt>
    <dgm:pt modelId="{7B040A38-AA1B-4FC8-8DDC-DE372B19D544}" type="pres">
      <dgm:prSet presAssocID="{B67D2592-2005-4C56-B487-7F8287A6CF4E}" presName="adorn" presStyleLbl="fgAccFollowNode1" presStyleIdx="1" presStyleCnt="4" custScaleX="134492" custScaleY="1327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603E09B-A48D-4BDB-9F4E-C3C5C23E5359}" type="pres">
      <dgm:prSet presAssocID="{DB2812A6-E6DD-4C45-9066-5943FE2331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A0B7713-EA2F-40A8-9663-99A126635F0B}" type="pres">
      <dgm:prSet presAssocID="{EA0E768F-DDBD-401A-912F-BFDA939A1231}" presName="compNode" presStyleCnt="0"/>
      <dgm:spPr/>
    </dgm:pt>
    <dgm:pt modelId="{F61CC02D-3F9A-4FEA-98F1-65472368C6AB}" type="pres">
      <dgm:prSet presAssocID="{EA0E768F-DDBD-401A-912F-BFDA939A1231}" presName="childRect" presStyleLbl="bgAcc1" presStyleIdx="2" presStyleCnt="4" custLinFactX="37686" custLinFactNeighborX="100000" custLinFactNeighborY="-9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A7AF0-AC1F-4463-9D1E-D0BAD7E515F0}" type="pres">
      <dgm:prSet presAssocID="{EA0E768F-DDBD-401A-912F-BFDA939A123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3958C-6C0A-4A44-BF9D-00BED1CD6545}" type="pres">
      <dgm:prSet presAssocID="{EA0E768F-DDBD-401A-912F-BFDA939A1231}" presName="parentRect" presStyleLbl="alignNode1" presStyleIdx="2" presStyleCnt="4" custScaleX="99916" custScaleY="115042" custLinFactX="37644" custLinFactNeighborX="100000" custLinFactNeighborY="-20183"/>
      <dgm:spPr/>
      <dgm:t>
        <a:bodyPr/>
        <a:lstStyle/>
        <a:p>
          <a:endParaRPr lang="ru-RU"/>
        </a:p>
      </dgm:t>
    </dgm:pt>
    <dgm:pt modelId="{76741F61-02BA-4E81-B9A5-2129B81CA76C}" type="pres">
      <dgm:prSet presAssocID="{EA0E768F-DDBD-401A-912F-BFDA939A1231}" presName="adorn" presStyleLbl="fgAccFollowNode1" presStyleIdx="2" presStyleCnt="4" custLinFactX="200000" custLinFactNeighborX="211189" custLinFactNeighborY="-917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CDAD288-C0A0-4A75-A82B-74C279FBAA41}" type="pres">
      <dgm:prSet presAssocID="{DBE3929D-173A-4AE9-A84E-0FB7867C49A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30BC682-F54C-4AF1-988A-FB575A526E21}" type="pres">
      <dgm:prSet presAssocID="{706E1724-FE11-4186-AEAC-6CC8BB1A26E9}" presName="compNode" presStyleCnt="0"/>
      <dgm:spPr/>
    </dgm:pt>
    <dgm:pt modelId="{CD5588E0-FBAB-408F-ADC0-A1228ED4345A}" type="pres">
      <dgm:prSet presAssocID="{706E1724-FE11-4186-AEAC-6CC8BB1A26E9}" presName="childRect" presStyleLbl="bgAcc1" presStyleIdx="3" presStyleCnt="4" custScaleX="132446" custLinFactX="-26157" custLinFactNeighborX="-100000" custLinFactNeighborY="-9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6D74D-DD18-4292-AEA4-B542820E630D}" type="pres">
      <dgm:prSet presAssocID="{706E1724-FE11-4186-AEAC-6CC8BB1A26E9}" presName="parentText" presStyleLbl="node1" presStyleIdx="0" presStyleCnt="0" custLinFactNeighborX="62309" custLinFactNeighborY="-421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12C3-0C71-4106-9119-DA55274A3B52}" type="pres">
      <dgm:prSet presAssocID="{706E1724-FE11-4186-AEAC-6CC8BB1A26E9}" presName="parentRect" presStyleLbl="alignNode1" presStyleIdx="3" presStyleCnt="4" custScaleX="135135" custScaleY="133015" custLinFactX="-24615" custLinFactNeighborX="-100000" custLinFactNeighborY="-35905"/>
      <dgm:spPr/>
      <dgm:t>
        <a:bodyPr/>
        <a:lstStyle/>
        <a:p>
          <a:endParaRPr lang="ru-RU"/>
        </a:p>
      </dgm:t>
    </dgm:pt>
    <dgm:pt modelId="{1B484423-F5A9-4C12-9F40-3BC5384F7D72}" type="pres">
      <dgm:prSet presAssocID="{706E1724-FE11-4186-AEAC-6CC8BB1A26E9}" presName="adorn" presStyleLbl="fgAccFollowNode1" presStyleIdx="3" presStyleCnt="4" custLinFactX="-100000" custLinFactNeighborX="-193225" custLinFactNeighborY="-2112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  <dgm:t>
        <a:bodyPr/>
        <a:lstStyle/>
        <a:p>
          <a:endParaRPr lang="ru-RU"/>
        </a:p>
      </dgm:t>
    </dgm:pt>
  </dgm:ptLst>
  <dgm:cxnLst>
    <dgm:cxn modelId="{5845EF90-473D-46BC-952D-99463FDDC0EC}" srcId="{0BEE17A4-F7FB-42B8-9410-79BAC56A8D12}" destId="{0D027D94-8286-4229-A546-7C27BDC48B0C}" srcOrd="0" destOrd="0" parTransId="{438F0791-2AEA-437E-B47F-77DDF13949BD}" sibTransId="{293BF117-80BD-4D6E-923A-CE6CCB9B1214}"/>
    <dgm:cxn modelId="{D27B452F-3BEC-4384-9BF9-AB1E84B709F1}" type="presOf" srcId="{DBE3929D-173A-4AE9-A84E-0FB7867C49A7}" destId="{6CDAD288-C0A0-4A75-A82B-74C279FBAA41}" srcOrd="0" destOrd="0" presId="urn:microsoft.com/office/officeart/2005/8/layout/bList2#1"/>
    <dgm:cxn modelId="{0660E56B-A2CB-4112-B3AD-C260D97A1D14}" type="presOf" srcId="{245F0F08-7D19-486A-A793-FA5444741C86}" destId="{F7ADFD54-F3B6-4CE6-AEA0-56E1132F4E84}" srcOrd="0" destOrd="0" presId="urn:microsoft.com/office/officeart/2005/8/layout/bList2#1"/>
    <dgm:cxn modelId="{D3E33E14-A840-4F00-AE52-FC551A7DC91F}" srcId="{5AE72CE9-3CD6-4332-A4DB-D1C00720D8B8}" destId="{706E1724-FE11-4186-AEAC-6CC8BB1A26E9}" srcOrd="3" destOrd="0" parTransId="{5AA358BF-E2CB-4BB0-860D-BDB2E08B2ACF}" sibTransId="{FE12EAAD-79D2-4ABC-AD57-32E9044B039A}"/>
    <dgm:cxn modelId="{BDABD236-142C-49DD-A826-9520DCF6E538}" srcId="{5AE72CE9-3CD6-4332-A4DB-D1C00720D8B8}" destId="{B67D2592-2005-4C56-B487-7F8287A6CF4E}" srcOrd="1" destOrd="0" parTransId="{9C4617DA-0692-43E9-B8B6-72CE5843815C}" sibTransId="{DB2812A6-E6DD-4C45-9066-5943FE2331F4}"/>
    <dgm:cxn modelId="{0D734078-91E9-49EC-883A-B09BE1BC54E6}" type="presOf" srcId="{EA0E768F-DDBD-401A-912F-BFDA939A1231}" destId="{51B3958C-6C0A-4A44-BF9D-00BED1CD6545}" srcOrd="1" destOrd="0" presId="urn:microsoft.com/office/officeart/2005/8/layout/bList2#1"/>
    <dgm:cxn modelId="{8986F070-CFF3-4BFC-9559-E4A1A357083A}" type="presOf" srcId="{DB2812A6-E6DD-4C45-9066-5943FE2331F4}" destId="{F603E09B-A48D-4BDB-9F4E-C3C5C23E5359}" srcOrd="0" destOrd="0" presId="urn:microsoft.com/office/officeart/2005/8/layout/bList2#1"/>
    <dgm:cxn modelId="{67C9F95A-D12B-4532-A858-3158F381A3B9}" type="presOf" srcId="{CCE88770-859C-4EF6-B4BD-231E4EFE2B79}" destId="{CD5588E0-FBAB-408F-ADC0-A1228ED4345A}" srcOrd="0" destOrd="0" presId="urn:microsoft.com/office/officeart/2005/8/layout/bList2#1"/>
    <dgm:cxn modelId="{E4CF4251-79ED-4DB5-AB13-6D045C2C0C51}" srcId="{B67D2592-2005-4C56-B487-7F8287A6CF4E}" destId="{245F0F08-7D19-486A-A793-FA5444741C86}" srcOrd="0" destOrd="0" parTransId="{6C786803-E6DC-4715-A86D-0BAC08C4B99A}" sibTransId="{7728BDEC-AF69-4931-9FE0-AF083E4B516D}"/>
    <dgm:cxn modelId="{E142C742-A821-447B-B741-74C0032237EA}" srcId="{706E1724-FE11-4186-AEAC-6CC8BB1A26E9}" destId="{CCE88770-859C-4EF6-B4BD-231E4EFE2B79}" srcOrd="0" destOrd="0" parTransId="{8D90034F-C121-4563-9889-A3828622E62F}" sibTransId="{D157235F-2A1E-4A19-8A31-AC46D523AF22}"/>
    <dgm:cxn modelId="{5DA4EF05-EFAB-4CA2-802F-124676AB591D}" type="presOf" srcId="{B67D2592-2005-4C56-B487-7F8287A6CF4E}" destId="{CA280B6D-2E4A-410B-8A47-B8948B1A3222}" srcOrd="0" destOrd="0" presId="urn:microsoft.com/office/officeart/2005/8/layout/bList2#1"/>
    <dgm:cxn modelId="{E1439E13-F6ED-440C-B31A-4680E188EF54}" type="presOf" srcId="{0D027D94-8286-4229-A546-7C27BDC48B0C}" destId="{5CB4DD50-0226-4299-8975-9D20D6CFCA9D}" srcOrd="0" destOrd="0" presId="urn:microsoft.com/office/officeart/2005/8/layout/bList2#1"/>
    <dgm:cxn modelId="{57C2528B-7BAE-40C5-B9B4-A3CA3E6F1A57}" srcId="{EA0E768F-DDBD-401A-912F-BFDA939A1231}" destId="{AC964CBE-C803-4B49-B47B-A24EAC2285E1}" srcOrd="0" destOrd="0" parTransId="{F23E1D9F-416E-45FC-859D-BA7B694B928B}" sibTransId="{42983DC5-E254-40D1-B962-E3E2BB7F7056}"/>
    <dgm:cxn modelId="{BA5268E0-012C-4A95-92A3-38951E5723DA}" type="presOf" srcId="{706E1724-FE11-4186-AEAC-6CC8BB1A26E9}" destId="{97A6D74D-DD18-4292-AEA4-B542820E630D}" srcOrd="0" destOrd="0" presId="urn:microsoft.com/office/officeart/2005/8/layout/bList2#1"/>
    <dgm:cxn modelId="{F777E263-E825-449F-855B-0D31733E2BFC}" type="presOf" srcId="{AC964CBE-C803-4B49-B47B-A24EAC2285E1}" destId="{F61CC02D-3F9A-4FEA-98F1-65472368C6AB}" srcOrd="0" destOrd="0" presId="urn:microsoft.com/office/officeart/2005/8/layout/bList2#1"/>
    <dgm:cxn modelId="{F0C9A150-9ADD-4974-BD14-0D6091E67F65}" type="presOf" srcId="{B67D2592-2005-4C56-B487-7F8287A6CF4E}" destId="{2DB78BFD-CACF-4915-A8DA-DA8F76EBFBEC}" srcOrd="1" destOrd="0" presId="urn:microsoft.com/office/officeart/2005/8/layout/bList2#1"/>
    <dgm:cxn modelId="{47A191D5-9182-4F52-B037-309057554AF6}" type="presOf" srcId="{0BEE17A4-F7FB-42B8-9410-79BAC56A8D12}" destId="{AADD7D4B-171E-4CCA-BA5C-7692C6947842}" srcOrd="1" destOrd="0" presId="urn:microsoft.com/office/officeart/2005/8/layout/bList2#1"/>
    <dgm:cxn modelId="{EC6EE0F1-7F0B-4E58-8064-780BAD252051}" type="presOf" srcId="{EA0E768F-DDBD-401A-912F-BFDA939A1231}" destId="{2F6A7AF0-AC1F-4463-9D1E-D0BAD7E515F0}" srcOrd="0" destOrd="0" presId="urn:microsoft.com/office/officeart/2005/8/layout/bList2#1"/>
    <dgm:cxn modelId="{0ED4CDFD-7368-4EDC-8000-D0953CD5E856}" type="presOf" srcId="{706E1724-FE11-4186-AEAC-6CC8BB1A26E9}" destId="{8F1B12C3-0C71-4106-9119-DA55274A3B52}" srcOrd="1" destOrd="0" presId="urn:microsoft.com/office/officeart/2005/8/layout/bList2#1"/>
    <dgm:cxn modelId="{DBB96E3C-CA7E-46B7-A5E9-9C80B68864F3}" type="presOf" srcId="{BBD4A768-E119-4EE6-BFBE-7994ABC1C953}" destId="{82320136-CA20-4BB0-8696-3709C8232992}" srcOrd="0" destOrd="0" presId="urn:microsoft.com/office/officeart/2005/8/layout/bList2#1"/>
    <dgm:cxn modelId="{488F680C-4A2A-4B78-A9DA-BC28528DD582}" type="presOf" srcId="{5AE72CE9-3CD6-4332-A4DB-D1C00720D8B8}" destId="{22B1868A-917A-4C61-B860-9BA3502DE045}" srcOrd="0" destOrd="0" presId="urn:microsoft.com/office/officeart/2005/8/layout/bList2#1"/>
    <dgm:cxn modelId="{C7E87CFA-80A8-4D48-AE17-AE9B2ACFDDCE}" srcId="{5AE72CE9-3CD6-4332-A4DB-D1C00720D8B8}" destId="{0BEE17A4-F7FB-42B8-9410-79BAC56A8D12}" srcOrd="0" destOrd="0" parTransId="{79C75280-B7CE-4CA9-B6BE-2DC00F333240}" sibTransId="{BBD4A768-E119-4EE6-BFBE-7994ABC1C953}"/>
    <dgm:cxn modelId="{04B3EF5A-2913-4960-B268-13FD46D2EBF1}" type="presOf" srcId="{0BEE17A4-F7FB-42B8-9410-79BAC56A8D12}" destId="{5C16849C-E8F0-4C95-B230-127E219CEE6D}" srcOrd="0" destOrd="0" presId="urn:microsoft.com/office/officeart/2005/8/layout/bList2#1"/>
    <dgm:cxn modelId="{08F6A439-C8D4-41A4-865E-80C80B21E3AA}" srcId="{5AE72CE9-3CD6-4332-A4DB-D1C00720D8B8}" destId="{EA0E768F-DDBD-401A-912F-BFDA939A1231}" srcOrd="2" destOrd="0" parTransId="{CD9544F8-1893-4656-BE76-8AFD670404AB}" sibTransId="{DBE3929D-173A-4AE9-A84E-0FB7867C49A7}"/>
    <dgm:cxn modelId="{2C722F04-F107-40CD-8855-716845356C71}" type="presParOf" srcId="{22B1868A-917A-4C61-B860-9BA3502DE045}" destId="{2BC4AB97-E02E-450E-A90A-9B1D2B1FD1FC}" srcOrd="0" destOrd="0" presId="urn:microsoft.com/office/officeart/2005/8/layout/bList2#1"/>
    <dgm:cxn modelId="{0029616D-975E-42E0-98CE-9A3E033CFC73}" type="presParOf" srcId="{2BC4AB97-E02E-450E-A90A-9B1D2B1FD1FC}" destId="{5CB4DD50-0226-4299-8975-9D20D6CFCA9D}" srcOrd="0" destOrd="0" presId="urn:microsoft.com/office/officeart/2005/8/layout/bList2#1"/>
    <dgm:cxn modelId="{E6F3C733-5A14-4FC1-BA1D-AED443821D04}" type="presParOf" srcId="{2BC4AB97-E02E-450E-A90A-9B1D2B1FD1FC}" destId="{5C16849C-E8F0-4C95-B230-127E219CEE6D}" srcOrd="1" destOrd="0" presId="urn:microsoft.com/office/officeart/2005/8/layout/bList2#1"/>
    <dgm:cxn modelId="{2A60B936-EE86-497D-945C-DA3091DFE73B}" type="presParOf" srcId="{2BC4AB97-E02E-450E-A90A-9B1D2B1FD1FC}" destId="{AADD7D4B-171E-4CCA-BA5C-7692C6947842}" srcOrd="2" destOrd="0" presId="urn:microsoft.com/office/officeart/2005/8/layout/bList2#1"/>
    <dgm:cxn modelId="{38414852-0BD5-4821-BFB6-AE90F2EC712A}" type="presParOf" srcId="{2BC4AB97-E02E-450E-A90A-9B1D2B1FD1FC}" destId="{DF29152B-F1B9-40EF-96D6-E2B3051E732D}" srcOrd="3" destOrd="0" presId="urn:microsoft.com/office/officeart/2005/8/layout/bList2#1"/>
    <dgm:cxn modelId="{861945C8-722D-4989-AC86-542FFEE8D410}" type="presParOf" srcId="{22B1868A-917A-4C61-B860-9BA3502DE045}" destId="{82320136-CA20-4BB0-8696-3709C8232992}" srcOrd="1" destOrd="0" presId="urn:microsoft.com/office/officeart/2005/8/layout/bList2#1"/>
    <dgm:cxn modelId="{716964F1-C4DE-4F21-B1DC-55E727BB8989}" type="presParOf" srcId="{22B1868A-917A-4C61-B860-9BA3502DE045}" destId="{C031A11D-7A9D-4CEE-8689-7EFB2ED3D866}" srcOrd="2" destOrd="0" presId="urn:microsoft.com/office/officeart/2005/8/layout/bList2#1"/>
    <dgm:cxn modelId="{7028BC90-2997-4103-8F9A-5074C595DEE1}" type="presParOf" srcId="{C031A11D-7A9D-4CEE-8689-7EFB2ED3D866}" destId="{F7ADFD54-F3B6-4CE6-AEA0-56E1132F4E84}" srcOrd="0" destOrd="0" presId="urn:microsoft.com/office/officeart/2005/8/layout/bList2#1"/>
    <dgm:cxn modelId="{2FF8C965-25B0-495D-8DB9-36C2425EC2E3}" type="presParOf" srcId="{C031A11D-7A9D-4CEE-8689-7EFB2ED3D866}" destId="{CA280B6D-2E4A-410B-8A47-B8948B1A3222}" srcOrd="1" destOrd="0" presId="urn:microsoft.com/office/officeart/2005/8/layout/bList2#1"/>
    <dgm:cxn modelId="{9DEBA443-262C-43B8-94FC-ECDCBDE1F7FE}" type="presParOf" srcId="{C031A11D-7A9D-4CEE-8689-7EFB2ED3D866}" destId="{2DB78BFD-CACF-4915-A8DA-DA8F76EBFBEC}" srcOrd="2" destOrd="0" presId="urn:microsoft.com/office/officeart/2005/8/layout/bList2#1"/>
    <dgm:cxn modelId="{12487173-7103-4EE4-889E-C0A5AC97FB85}" type="presParOf" srcId="{C031A11D-7A9D-4CEE-8689-7EFB2ED3D866}" destId="{7B040A38-AA1B-4FC8-8DDC-DE372B19D544}" srcOrd="3" destOrd="0" presId="urn:microsoft.com/office/officeart/2005/8/layout/bList2#1"/>
    <dgm:cxn modelId="{FD39418C-8030-442D-A026-2931371BE8C5}" type="presParOf" srcId="{22B1868A-917A-4C61-B860-9BA3502DE045}" destId="{F603E09B-A48D-4BDB-9F4E-C3C5C23E5359}" srcOrd="3" destOrd="0" presId="urn:microsoft.com/office/officeart/2005/8/layout/bList2#1"/>
    <dgm:cxn modelId="{CE8D89DD-4AC8-463E-ABCF-E5CF6A224888}" type="presParOf" srcId="{22B1868A-917A-4C61-B860-9BA3502DE045}" destId="{6A0B7713-EA2F-40A8-9663-99A126635F0B}" srcOrd="4" destOrd="0" presId="urn:microsoft.com/office/officeart/2005/8/layout/bList2#1"/>
    <dgm:cxn modelId="{734256CB-B9D4-437B-B66E-67CFB4FD3D24}" type="presParOf" srcId="{6A0B7713-EA2F-40A8-9663-99A126635F0B}" destId="{F61CC02D-3F9A-4FEA-98F1-65472368C6AB}" srcOrd="0" destOrd="0" presId="urn:microsoft.com/office/officeart/2005/8/layout/bList2#1"/>
    <dgm:cxn modelId="{29047510-9D6C-4113-B6C6-03B137BA75CC}" type="presParOf" srcId="{6A0B7713-EA2F-40A8-9663-99A126635F0B}" destId="{2F6A7AF0-AC1F-4463-9D1E-D0BAD7E515F0}" srcOrd="1" destOrd="0" presId="urn:microsoft.com/office/officeart/2005/8/layout/bList2#1"/>
    <dgm:cxn modelId="{3C47584F-6AA3-4B1A-83AE-D129553AB279}" type="presParOf" srcId="{6A0B7713-EA2F-40A8-9663-99A126635F0B}" destId="{51B3958C-6C0A-4A44-BF9D-00BED1CD6545}" srcOrd="2" destOrd="0" presId="urn:microsoft.com/office/officeart/2005/8/layout/bList2#1"/>
    <dgm:cxn modelId="{2A78C593-63B6-4FEE-A8DC-EC105BD32095}" type="presParOf" srcId="{6A0B7713-EA2F-40A8-9663-99A126635F0B}" destId="{76741F61-02BA-4E81-B9A5-2129B81CA76C}" srcOrd="3" destOrd="0" presId="urn:microsoft.com/office/officeart/2005/8/layout/bList2#1"/>
    <dgm:cxn modelId="{64952C50-EFFE-44C0-A9FE-9D7F4B59284E}" type="presParOf" srcId="{22B1868A-917A-4C61-B860-9BA3502DE045}" destId="{6CDAD288-C0A0-4A75-A82B-74C279FBAA41}" srcOrd="5" destOrd="0" presId="urn:microsoft.com/office/officeart/2005/8/layout/bList2#1"/>
    <dgm:cxn modelId="{ACF2BB97-4C52-484D-B3D9-672FBCF85BD0}" type="presParOf" srcId="{22B1868A-917A-4C61-B860-9BA3502DE045}" destId="{230BC682-F54C-4AF1-988A-FB575A526E21}" srcOrd="6" destOrd="0" presId="urn:microsoft.com/office/officeart/2005/8/layout/bList2#1"/>
    <dgm:cxn modelId="{78604C5C-4874-4607-8234-B0A70132809B}" type="presParOf" srcId="{230BC682-F54C-4AF1-988A-FB575A526E21}" destId="{CD5588E0-FBAB-408F-ADC0-A1228ED4345A}" srcOrd="0" destOrd="0" presId="urn:microsoft.com/office/officeart/2005/8/layout/bList2#1"/>
    <dgm:cxn modelId="{3F34CBA1-211F-48FE-B613-C6BBDF6DA501}" type="presParOf" srcId="{230BC682-F54C-4AF1-988A-FB575A526E21}" destId="{97A6D74D-DD18-4292-AEA4-B542820E630D}" srcOrd="1" destOrd="0" presId="urn:microsoft.com/office/officeart/2005/8/layout/bList2#1"/>
    <dgm:cxn modelId="{EAF2B210-8A2A-4EBD-BB0F-4C1DFB8DBCBE}" type="presParOf" srcId="{230BC682-F54C-4AF1-988A-FB575A526E21}" destId="{8F1B12C3-0C71-4106-9119-DA55274A3B52}" srcOrd="2" destOrd="0" presId="urn:microsoft.com/office/officeart/2005/8/layout/bList2#1"/>
    <dgm:cxn modelId="{375456C8-DC71-431F-B389-261CA4090370}" type="presParOf" srcId="{230BC682-F54C-4AF1-988A-FB575A526E21}" destId="{1B484423-F5A9-4C12-9F40-3BC5384F7D72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E6B40-4303-4776-A1AB-CDBBAB8A4A66}">
      <dsp:nvSpPr>
        <dsp:cNvPr id="0" name=""/>
        <dsp:cNvSpPr/>
      </dsp:nvSpPr>
      <dsp:spPr>
        <a:xfrm rot="5400000">
          <a:off x="5265565" y="-2038310"/>
          <a:ext cx="1127550" cy="5486438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Приказы Роспотребнадзора</a:t>
          </a:r>
          <a:endParaRPr lang="ru-RU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086121" y="196176"/>
        <a:ext cx="5431396" cy="1017466"/>
      </dsp:txXfrm>
    </dsp:sp>
    <dsp:sp modelId="{AFECC62E-3340-4BE9-B180-D7B34E7C9447}">
      <dsp:nvSpPr>
        <dsp:cNvPr id="0" name=""/>
        <dsp:cNvSpPr/>
      </dsp:nvSpPr>
      <dsp:spPr>
        <a:xfrm>
          <a:off x="0" y="190"/>
          <a:ext cx="3086121" cy="1409437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411 (59,1%)</a:t>
          </a:r>
          <a:endParaRPr lang="ru-RU" sz="4200" kern="1200" dirty="0"/>
        </a:p>
      </dsp:txBody>
      <dsp:txXfrm>
        <a:off x="68803" y="68993"/>
        <a:ext cx="2948515" cy="1271831"/>
      </dsp:txXfrm>
    </dsp:sp>
    <dsp:sp modelId="{FFAF72AA-884F-4705-9DE4-A6603D63A4D4}">
      <dsp:nvSpPr>
        <dsp:cNvPr id="0" name=""/>
        <dsp:cNvSpPr/>
      </dsp:nvSpPr>
      <dsp:spPr>
        <a:xfrm rot="5400000">
          <a:off x="5265565" y="-558400"/>
          <a:ext cx="1127550" cy="5486438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Предписания </a:t>
          </a:r>
          <a:endParaRPr lang="ru-RU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086121" y="1676086"/>
        <a:ext cx="5431396" cy="1017466"/>
      </dsp:txXfrm>
    </dsp:sp>
    <dsp:sp modelId="{967815ED-E1C8-484E-8170-B6376C38EC51}">
      <dsp:nvSpPr>
        <dsp:cNvPr id="0" name=""/>
        <dsp:cNvSpPr/>
      </dsp:nvSpPr>
      <dsp:spPr>
        <a:xfrm>
          <a:off x="0" y="1480099"/>
          <a:ext cx="3086121" cy="1409437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158 (22,7%)</a:t>
          </a:r>
          <a:endParaRPr lang="ru-RU" sz="4200" kern="1200" dirty="0"/>
        </a:p>
      </dsp:txBody>
      <dsp:txXfrm>
        <a:off x="68803" y="1548902"/>
        <a:ext cx="2948515" cy="1271831"/>
      </dsp:txXfrm>
    </dsp:sp>
    <dsp:sp modelId="{C1667A7A-6D96-45AD-9ABE-4C84D68D8705}">
      <dsp:nvSpPr>
        <dsp:cNvPr id="0" name=""/>
        <dsp:cNvSpPr/>
      </dsp:nvSpPr>
      <dsp:spPr>
        <a:xfrm rot="5400000">
          <a:off x="4902309" y="1140807"/>
          <a:ext cx="1842676" cy="5481080"/>
        </a:xfrm>
        <a:prstGeom prst="round2SameRect">
          <a:avLst/>
        </a:prstGeom>
        <a:solidFill>
          <a:srgbClr val="00206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Наличие </a:t>
          </a:r>
          <a:r>
            <a:rPr lang="ru-RU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сведений о причинении вреда (ущерба) или об угрозе причинения вреда (ущерба) охраняемым законом ценностям </a:t>
          </a:r>
          <a:endParaRPr lang="ru-RU" sz="2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-5400000">
        <a:off x="3083107" y="3049961"/>
        <a:ext cx="5391128" cy="1662772"/>
      </dsp:txXfrm>
    </dsp:sp>
    <dsp:sp modelId="{2008CBDD-389B-4F8C-98E7-B1588F80E9F8}">
      <dsp:nvSpPr>
        <dsp:cNvPr id="0" name=""/>
        <dsp:cNvSpPr/>
      </dsp:nvSpPr>
      <dsp:spPr>
        <a:xfrm>
          <a:off x="0" y="3176628"/>
          <a:ext cx="3083107" cy="1409437"/>
        </a:xfrm>
        <a:prstGeom prst="roundRect">
          <a:avLst/>
        </a:prstGeom>
        <a:solidFill>
          <a:srgbClr val="8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85 (12,2%)</a:t>
          </a:r>
          <a:endParaRPr lang="ru-RU" sz="4200" kern="1200" dirty="0"/>
        </a:p>
      </dsp:txBody>
      <dsp:txXfrm>
        <a:off x="68803" y="3245431"/>
        <a:ext cx="2945501" cy="1271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AEB78-01A7-47D2-A08A-0CF1F2469005}">
      <dsp:nvSpPr>
        <dsp:cNvPr id="0" name=""/>
        <dsp:cNvSpPr/>
      </dsp:nvSpPr>
      <dsp:spPr>
        <a:xfrm>
          <a:off x="0" y="298859"/>
          <a:ext cx="4514850" cy="4514850"/>
        </a:xfrm>
        <a:prstGeom prst="diamond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6AEF3-3F70-4E98-9A04-DFA11220A312}">
      <dsp:nvSpPr>
        <dsp:cNvPr id="0" name=""/>
        <dsp:cNvSpPr/>
      </dsp:nvSpPr>
      <dsp:spPr>
        <a:xfrm>
          <a:off x="8" y="469620"/>
          <a:ext cx="2492946" cy="11847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информирование</a:t>
          </a:r>
          <a:endParaRPr lang="ru-RU" sz="13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7842" y="527454"/>
        <a:ext cx="2377278" cy="1069062"/>
      </dsp:txXfrm>
    </dsp:sp>
    <dsp:sp modelId="{6A7DAFD1-9CD6-4F47-A12B-A5569F4FDC8A}">
      <dsp:nvSpPr>
        <dsp:cNvPr id="0" name=""/>
        <dsp:cNvSpPr/>
      </dsp:nvSpPr>
      <dsp:spPr>
        <a:xfrm>
          <a:off x="2147342" y="1368152"/>
          <a:ext cx="2367507" cy="1207814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/>
            <a:t>самообследование</a:t>
          </a:r>
          <a:endParaRPr lang="ru-RU" sz="2000" b="0" kern="1200" dirty="0">
            <a:solidFill>
              <a:schemeClr val="bg1"/>
            </a:solidFill>
            <a:latin typeface="Arial" pitchFamily="34" charset="0"/>
            <a:ea typeface="Arial Unicode MS" pitchFamily="34" charset="-128"/>
            <a:cs typeface="Arial" pitchFamily="34" charset="0"/>
          </a:endParaRPr>
        </a:p>
      </dsp:txBody>
      <dsp:txXfrm>
        <a:off x="2206303" y="1427113"/>
        <a:ext cx="2249585" cy="1089892"/>
      </dsp:txXfrm>
    </dsp:sp>
    <dsp:sp modelId="{59727733-3A5D-48D2-82BB-0756D05C2D9C}">
      <dsp:nvSpPr>
        <dsp:cNvPr id="0" name=""/>
        <dsp:cNvSpPr/>
      </dsp:nvSpPr>
      <dsp:spPr>
        <a:xfrm>
          <a:off x="8" y="2160231"/>
          <a:ext cx="2410470" cy="122575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консультирование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59845" y="2220068"/>
        <a:ext cx="2290796" cy="1106083"/>
      </dsp:txXfrm>
    </dsp:sp>
    <dsp:sp modelId="{6702C20C-4829-4BE0-A923-810B5E90F4A9}">
      <dsp:nvSpPr>
        <dsp:cNvPr id="0" name=""/>
        <dsp:cNvSpPr/>
      </dsp:nvSpPr>
      <dsp:spPr>
        <a:xfrm>
          <a:off x="2195738" y="2952323"/>
          <a:ext cx="2311338" cy="116900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меры стимулирования добросовестности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252804" y="3009389"/>
        <a:ext cx="2197206" cy="10548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403429-2A39-4351-AC54-2B6718B01493}">
      <dsp:nvSpPr>
        <dsp:cNvPr id="0" name=""/>
        <dsp:cNvSpPr/>
      </dsp:nvSpPr>
      <dsp:spPr>
        <a:xfrm>
          <a:off x="0" y="0"/>
          <a:ext cx="4476155" cy="4476155"/>
        </a:xfrm>
        <a:prstGeom prst="diamond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F9371-B608-444A-BEBD-830B7B84EBDC}">
      <dsp:nvSpPr>
        <dsp:cNvPr id="0" name=""/>
        <dsp:cNvSpPr/>
      </dsp:nvSpPr>
      <dsp:spPr>
        <a:xfrm>
          <a:off x="-106207" y="144019"/>
          <a:ext cx="3328474" cy="116473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обобщение правоприменительной практики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-49350" y="200876"/>
        <a:ext cx="3214760" cy="1051017"/>
      </dsp:txXfrm>
    </dsp:sp>
    <dsp:sp modelId="{B42E308A-6A88-42B3-9A15-6F938863D9E6}">
      <dsp:nvSpPr>
        <dsp:cNvPr id="0" name=""/>
        <dsp:cNvSpPr/>
      </dsp:nvSpPr>
      <dsp:spPr>
        <a:xfrm>
          <a:off x="2174947" y="1008106"/>
          <a:ext cx="2411091" cy="125926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профилактический визит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236419" y="1069578"/>
        <a:ext cx="2288147" cy="1136317"/>
      </dsp:txXfrm>
    </dsp:sp>
    <dsp:sp modelId="{D0E5A25A-6232-4F64-A78D-619514463B36}">
      <dsp:nvSpPr>
        <dsp:cNvPr id="0" name=""/>
        <dsp:cNvSpPr/>
      </dsp:nvSpPr>
      <dsp:spPr>
        <a:xfrm>
          <a:off x="125926" y="1800206"/>
          <a:ext cx="2385744" cy="117155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объявление предостережения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83117" y="1857397"/>
        <a:ext cx="2271362" cy="1057175"/>
      </dsp:txXfrm>
    </dsp:sp>
    <dsp:sp modelId="{EB58018B-7525-4AAD-8230-1A6F68CD3CB2}">
      <dsp:nvSpPr>
        <dsp:cNvPr id="0" name=""/>
        <dsp:cNvSpPr/>
      </dsp:nvSpPr>
      <dsp:spPr>
        <a:xfrm>
          <a:off x="2502188" y="2376269"/>
          <a:ext cx="1987811" cy="1171557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проверочные </a:t>
          </a:r>
          <a:r>
            <a:rPr lang="ru-RU" sz="2000" b="0" i="0" kern="1200" dirty="0" smtClean="0"/>
            <a:t>листы</a:t>
          </a:r>
          <a:endParaRPr lang="ru-RU" sz="2000" b="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559379" y="2433460"/>
        <a:ext cx="1873429" cy="10571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4DD50-0226-4299-8975-9D20D6CFCA9D}">
      <dsp:nvSpPr>
        <dsp:cNvPr id="0" name=""/>
        <dsp:cNvSpPr/>
      </dsp:nvSpPr>
      <dsp:spPr>
        <a:xfrm>
          <a:off x="261810" y="51280"/>
          <a:ext cx="1721353" cy="1284953"/>
        </a:xfrm>
        <a:prstGeom prst="round2SameRect">
          <a:avLst>
            <a:gd name="adj1" fmla="val 8000"/>
            <a:gd name="adj2" fmla="val 0"/>
          </a:avLst>
        </a:prstGeom>
        <a:solidFill>
          <a:srgbClr val="99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18</a:t>
          </a:r>
          <a:r>
            <a:rPr lang="en-US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5278</a:t>
          </a:r>
          <a:endParaRPr lang="ru-RU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91918" y="81388"/>
        <a:ext cx="1661137" cy="1254845"/>
      </dsp:txXfrm>
    </dsp:sp>
    <dsp:sp modelId="{AADD7D4B-171E-4CCA-BA5C-7692C6947842}">
      <dsp:nvSpPr>
        <dsp:cNvPr id="0" name=""/>
        <dsp:cNvSpPr/>
      </dsp:nvSpPr>
      <dsp:spPr>
        <a:xfrm>
          <a:off x="261810" y="1336234"/>
          <a:ext cx="1721353" cy="552530"/>
        </a:xfrm>
        <a:prstGeom prst="rect">
          <a:avLst/>
        </a:prstGeom>
        <a:solidFill>
          <a:srgbClr val="99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Выявлено </a:t>
          </a:r>
          <a:endParaRPr lang="ru-RU" sz="16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61810" y="1336234"/>
        <a:ext cx="1212220" cy="552530"/>
      </dsp:txXfrm>
    </dsp:sp>
    <dsp:sp modelId="{DF29152B-F1B9-40EF-96D6-E2B3051E732D}">
      <dsp:nvSpPr>
        <dsp:cNvPr id="0" name=""/>
        <dsp:cNvSpPr/>
      </dsp:nvSpPr>
      <dsp:spPr>
        <a:xfrm>
          <a:off x="1522725" y="1423998"/>
          <a:ext cx="602473" cy="60247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DFD54-F3B6-4CE6-AEA0-56E1132F4E84}">
      <dsp:nvSpPr>
        <dsp:cNvPr id="0" name=""/>
        <dsp:cNvSpPr/>
      </dsp:nvSpPr>
      <dsp:spPr>
        <a:xfrm>
          <a:off x="2274458" y="1995"/>
          <a:ext cx="2216259" cy="1284953"/>
        </a:xfrm>
        <a:prstGeom prst="round2SameRect">
          <a:avLst>
            <a:gd name="adj1" fmla="val 8000"/>
            <a:gd name="adj2" fmla="val 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139325</a:t>
          </a:r>
          <a:endParaRPr lang="ru-RU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304566" y="32103"/>
        <a:ext cx="2156043" cy="1254845"/>
      </dsp:txXfrm>
    </dsp:sp>
    <dsp:sp modelId="{2DB78BFD-CACF-4915-A8DA-DA8F76EBFBEC}">
      <dsp:nvSpPr>
        <dsp:cNvPr id="0" name=""/>
        <dsp:cNvSpPr/>
      </dsp:nvSpPr>
      <dsp:spPr>
        <a:xfrm>
          <a:off x="2305829" y="1284899"/>
          <a:ext cx="1721353" cy="552530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Выздоровело </a:t>
          </a:r>
          <a:endParaRPr lang="ru-RU" sz="1400" b="1" kern="1200" dirty="0">
            <a:solidFill>
              <a:schemeClr val="bg1"/>
            </a:solidFill>
            <a:latin typeface="+mj-lt"/>
            <a:cs typeface="Arial" pitchFamily="34" charset="0"/>
          </a:endParaRPr>
        </a:p>
      </dsp:txBody>
      <dsp:txXfrm>
        <a:off x="2305829" y="1284899"/>
        <a:ext cx="1212220" cy="552530"/>
      </dsp:txXfrm>
    </dsp:sp>
    <dsp:sp modelId="{7B040A38-AA1B-4FC8-8DDC-DE372B19D544}">
      <dsp:nvSpPr>
        <dsp:cNvPr id="0" name=""/>
        <dsp:cNvSpPr/>
      </dsp:nvSpPr>
      <dsp:spPr>
        <a:xfrm>
          <a:off x="3678923" y="1276142"/>
          <a:ext cx="810278" cy="79961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CC02D-3F9A-4FEA-98F1-65472368C6AB}">
      <dsp:nvSpPr>
        <dsp:cNvPr id="0" name=""/>
        <dsp:cNvSpPr/>
      </dsp:nvSpPr>
      <dsp:spPr>
        <a:xfrm>
          <a:off x="2576927" y="2251450"/>
          <a:ext cx="1721353" cy="1284953"/>
        </a:xfrm>
        <a:prstGeom prst="round2SameRect">
          <a:avLst>
            <a:gd name="adj1" fmla="val 8000"/>
            <a:gd name="adj2" fmla="val 0"/>
          </a:avLst>
        </a:prstGeom>
        <a:solidFill>
          <a:schemeClr val="tx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40</a:t>
          </a:r>
          <a:r>
            <a:rPr lang="en-US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16</a:t>
          </a:r>
          <a:endParaRPr lang="ru-RU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607035" y="2281558"/>
        <a:ext cx="1661137" cy="1254845"/>
      </dsp:txXfrm>
    </dsp:sp>
    <dsp:sp modelId="{51B3958C-6C0A-4A44-BF9D-00BED1CD6545}">
      <dsp:nvSpPr>
        <dsp:cNvPr id="0" name=""/>
        <dsp:cNvSpPr/>
      </dsp:nvSpPr>
      <dsp:spPr>
        <a:xfrm>
          <a:off x="2576927" y="3506031"/>
          <a:ext cx="1719907" cy="635641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Умерло </a:t>
          </a:r>
          <a:endParaRPr lang="ru-RU" sz="2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576927" y="3506031"/>
        <a:ext cx="1211202" cy="635641"/>
      </dsp:txXfrm>
    </dsp:sp>
    <dsp:sp modelId="{76741F61-02BA-4E81-B9A5-2129B81CA76C}">
      <dsp:nvSpPr>
        <dsp:cNvPr id="0" name=""/>
        <dsp:cNvSpPr/>
      </dsp:nvSpPr>
      <dsp:spPr>
        <a:xfrm>
          <a:off x="3945085" y="3691604"/>
          <a:ext cx="602473" cy="60247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588E0-FBAB-408F-ADC0-A1228ED4345A}">
      <dsp:nvSpPr>
        <dsp:cNvPr id="0" name=""/>
        <dsp:cNvSpPr/>
      </dsp:nvSpPr>
      <dsp:spPr>
        <a:xfrm>
          <a:off x="71048" y="2251450"/>
          <a:ext cx="2279863" cy="1284953"/>
        </a:xfrm>
        <a:prstGeom prst="round2SameRect">
          <a:avLst>
            <a:gd name="adj1" fmla="val 8000"/>
            <a:gd name="adj2" fmla="val 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14300" rIns="3810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b="1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504286</a:t>
          </a:r>
          <a:endParaRPr lang="ru-RU" sz="3000" b="1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01156" y="2281558"/>
        <a:ext cx="2219647" cy="1254845"/>
      </dsp:txXfrm>
    </dsp:sp>
    <dsp:sp modelId="{8F1B12C3-0C71-4106-9119-DA55274A3B52}">
      <dsp:nvSpPr>
        <dsp:cNvPr id="0" name=""/>
        <dsp:cNvSpPr/>
      </dsp:nvSpPr>
      <dsp:spPr>
        <a:xfrm>
          <a:off x="74447" y="3369509"/>
          <a:ext cx="2326150" cy="73494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Вакцинировано</a:t>
          </a:r>
          <a:r>
            <a:rPr lang="ru-RU" sz="12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 </a:t>
          </a:r>
          <a:endParaRPr lang="ru-RU" sz="1200" b="1" kern="1200" dirty="0">
            <a:solidFill>
              <a:schemeClr val="bg1"/>
            </a:solidFill>
            <a:latin typeface="+mj-lt"/>
            <a:cs typeface="Arial" pitchFamily="34" charset="0"/>
          </a:endParaRPr>
        </a:p>
      </dsp:txBody>
      <dsp:txXfrm>
        <a:off x="74447" y="3369509"/>
        <a:ext cx="1638134" cy="734948"/>
      </dsp:txXfrm>
    </dsp:sp>
    <dsp:sp modelId="{1B484423-F5A9-4C12-9F40-3BC5384F7D72}">
      <dsp:nvSpPr>
        <dsp:cNvPr id="0" name=""/>
        <dsp:cNvSpPr/>
      </dsp:nvSpPr>
      <dsp:spPr>
        <a:xfrm>
          <a:off x="2016222" y="3619602"/>
          <a:ext cx="602473" cy="602473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0.79115</cdr:x>
      <cdr:y>0</cdr:y>
    </cdr:from>
    <cdr:to>
      <cdr:x>0.91332</cdr:x>
      <cdr:y>0.10739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7092255" y="0"/>
          <a:ext cx="109517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rgbClr val="C00000"/>
              </a:solidFill>
            </a:rPr>
            <a:t>1529</a:t>
          </a:r>
          <a:endParaRPr lang="ru-RU" sz="3200" b="1" dirty="0">
            <a:solidFill>
              <a:srgbClr val="C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63090C-978E-4B2F-9C40-ED20DC2A0A27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FCCE7-8311-4C59-95DD-827C2C9BD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9" y="2"/>
            <a:ext cx="294495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9CC39A-E699-4264-B4CE-EA69AF08770E}" type="datetimeFigureOut">
              <a:rPr lang="ru-RU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689476"/>
            <a:ext cx="5438464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9" y="9377363"/>
            <a:ext cx="294495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29E8A-9BBD-41ED-A9A2-DEF2C02CD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14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22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34D51-481F-4275-B99E-4DEB69E196B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70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 sz="1200" b="0" i="0" u="none" strike="noStrike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baseline="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6E11E8-A021-4483-B951-0C77D449E535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37971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1888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A822-A357-4BF7-813B-FC3D4EA6C03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200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53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="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051DD-703E-4ABF-9A49-E4E3A45CF84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54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ru-RU" sz="1400" dirty="0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6E11E8-A021-4483-B951-0C77D449E535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00752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defTabSz="892301">
              <a:defRPr/>
            </a:pP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92301">
              <a:defRPr/>
            </a:pPr>
            <a:endParaRPr lang="ru-RU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8210">
              <a:spcBef>
                <a:spcPct val="0"/>
              </a:spcBef>
              <a:defRPr/>
            </a:pPr>
            <a:endParaRPr lang="ru-RU" altLang="ru-RU" dirty="0">
              <a:solidFill>
                <a:srgbClr val="8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782A64-36EF-4C94-A19F-51A18509A9E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48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9E8A-9BBD-41ED-A9A2-DEF2C02CD1F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2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051DD-703E-4ABF-9A49-E4E3A45CF8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15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4051DD-703E-4ABF-9A49-E4E3A45CF84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134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baseline="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dirty="0" smtClean="0">
              <a:solidFill>
                <a:srgbClr val="8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6E11E8-A021-4483-B951-0C77D449E535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360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6B6308-3760-45D5-A0BF-F0B5B93353AE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EDE52-00FA-46F0-9690-E6BB7C4E01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9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C33C1-ED54-434A-9101-54EFA1425BCC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A9A71-E283-4161-A4C8-368766D61B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BEAF76-C475-44A7-91E4-57527EB51DCD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D5209-9A7B-4819-B823-4B56F18CF7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309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9DF98FB-F50A-4D24-9FE2-EB636A514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42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F4FEC8-957F-44B9-AA3A-029F7607271E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EDC20-7867-4303-BE5F-4D5F83F44A27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AAD6E-A8BE-4F0F-B5EF-EED6549664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5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69E34-C937-4BB7-A792-C3AB71E66BC3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02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136933-4791-4A93-89B7-441C0D950012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B6841-B989-472F-9676-714A58EF63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A1CB6-A9AE-493D-BA1D-5E1D5EFC2D05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6C7533-DCAA-4335-A229-87E23114D3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7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5523A-620E-4ABA-A6A6-B64B32394A2B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3153E-AFDC-47FB-ABE3-A2C373F875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5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23067-E759-46E2-9BB3-50FA6C454578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5DA00-9D7E-4C1D-8B63-C1F64B3892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8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D9FBE9-4B89-41AB-94CA-8B760FD4943F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E4575-07C4-4A82-B448-E746E7366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B4C57B-F1F8-4B2A-90FD-9C738A94077F}" type="datetime1">
              <a:rPr lang="ru-RU" smtClean="0"/>
              <a:pPr>
                <a:defRPr/>
              </a:pPr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C6F06-2113-43F9-8BA8-A5A23C3EBF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9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Герб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3708400" y="314276"/>
            <a:ext cx="1881188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7858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0" y="2492896"/>
            <a:ext cx="9143999" cy="2376264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УПРАВЛЕНИЕ РОСПОТРЕБНАДЗОРА ПО АРХАНГЕЛЬСКОЙ ОБЛАСТИ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400" b="1" dirty="0" smtClean="0"/>
              <a:t>А.С. Рябков</a:t>
            </a:r>
          </a:p>
          <a:p>
            <a:pPr algn="ctr">
              <a:defRPr/>
            </a:pPr>
            <a:r>
              <a:rPr lang="ru-RU" sz="2400" b="1" dirty="0" smtClean="0"/>
              <a:t>начальник отдела административно-правовой работы, кадров и государственной службы</a:t>
            </a:r>
          </a:p>
          <a:p>
            <a:pPr algn="ctr">
              <a:defRPr/>
            </a:pPr>
            <a:endParaRPr lang="ru-RU" sz="24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9" name="Прямоугольник 5"/>
          <p:cNvSpPr>
            <a:spLocks noChangeArrowheads="1"/>
          </p:cNvSpPr>
          <p:nvPr/>
        </p:nvSpPr>
        <p:spPr bwMode="auto">
          <a:xfrm>
            <a:off x="3062288" y="6381750"/>
            <a:ext cx="322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  <p:sp>
        <p:nvSpPr>
          <p:cNvPr id="31802" name="Заголовок 1"/>
          <p:cNvSpPr txBox="1">
            <a:spLocks/>
          </p:cNvSpPr>
          <p:nvPr/>
        </p:nvSpPr>
        <p:spPr bwMode="auto">
          <a:xfrm>
            <a:off x="0" y="0"/>
            <a:ext cx="9144000" cy="170080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рофилактика рисков причинения </a:t>
            </a:r>
          </a:p>
          <a:p>
            <a:pPr algn="ctr"/>
            <a:r>
              <a:rPr lang="ru-RU" sz="2800" b="1" dirty="0" smtClean="0"/>
              <a:t>вреда (ущерба) охраняемым законом ценностям, независимая оценка соблюдения обязательных требований</a:t>
            </a:r>
            <a:endParaRPr lang="ru-RU" sz="2800" b="1" dirty="0"/>
          </a:p>
        </p:txBody>
      </p:sp>
      <p:pic>
        <p:nvPicPr>
          <p:cNvPr id="31798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015003" y="3348111"/>
          <a:ext cx="208280" cy="29718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5270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350220"/>
                  </a:ext>
                </a:extLst>
              </a:tr>
            </a:tbl>
          </a:graphicData>
        </a:graphic>
      </p:graphicFrame>
      <p:graphicFrame>
        <p:nvGraphicFramePr>
          <p:cNvPr id="13" name="Содержимое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173908"/>
              </p:ext>
            </p:extLst>
          </p:nvPr>
        </p:nvGraphicFramePr>
        <p:xfrm>
          <a:off x="0" y="1340768"/>
          <a:ext cx="45148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34943"/>
              </p:ext>
            </p:extLst>
          </p:nvPr>
        </p:nvGraphicFramePr>
        <p:xfrm>
          <a:off x="4629150" y="1700808"/>
          <a:ext cx="4514850" cy="447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Номер слайда 1"/>
          <p:cNvSpPr txBox="1">
            <a:spLocks/>
          </p:cNvSpPr>
          <p:nvPr/>
        </p:nvSpPr>
        <p:spPr>
          <a:xfrm>
            <a:off x="6457950" y="6356351"/>
            <a:ext cx="2578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Досудебное обжалование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0579" y="692696"/>
            <a:ext cx="7886700" cy="6964487"/>
          </a:xfrm>
        </p:spPr>
        <p:txBody>
          <a:bodyPr>
            <a:norm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73A0-59AC-453A-AFCC-EF3D5EC8F83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44800"/>
              </p:ext>
            </p:extLst>
          </p:nvPr>
        </p:nvGraphicFramePr>
        <p:xfrm>
          <a:off x="179512" y="980729"/>
          <a:ext cx="8784976" cy="2435289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3471600737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3111060115"/>
                    </a:ext>
                  </a:extLst>
                </a:gridCol>
              </a:tblGrid>
              <a:tr h="4324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ЧТО ОБЖАЛУЕТСЯ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КОГДА УСПЕТЬ ПОДАТЬ ЖАЛОБУ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411627"/>
                  </a:ext>
                </a:extLst>
              </a:tr>
              <a:tr h="1267730"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</a:rPr>
                        <a:t>Решение, действия (бездействие)</a:t>
                      </a: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30 календарных дней</a:t>
                      </a:r>
                      <a:r>
                        <a:rPr lang="ru-RU" sz="2000" b="0" dirty="0">
                          <a:effectLst/>
                        </a:rPr>
                        <a:t> со дня, когда контролируемое лицо узнало или должно было узнать о нарушении своих прав</a:t>
                      </a: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34401"/>
                  </a:ext>
                </a:extLst>
              </a:tr>
              <a:tr h="676096"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</a:rPr>
                        <a:t>Предписание контрольного (надзорного) органа</a:t>
                      </a: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</a:rPr>
                        <a:t>10 рабочих дней</a:t>
                      </a:r>
                      <a:r>
                        <a:rPr lang="ru-RU" sz="2000" b="0" dirty="0">
                          <a:effectLst/>
                        </a:rPr>
                        <a:t> с момента получения</a:t>
                      </a: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069016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237995"/>
              </p:ext>
            </p:extLst>
          </p:nvPr>
        </p:nvGraphicFramePr>
        <p:xfrm>
          <a:off x="179512" y="3429001"/>
          <a:ext cx="8784976" cy="3004278"/>
        </p:xfrm>
        <a:graphic>
          <a:graphicData uri="http://schemas.openxmlformats.org/drawingml/2006/table">
            <a:tbl>
              <a:tblPr/>
              <a:tblGrid>
                <a:gridCol w="4392488">
                  <a:extLst>
                    <a:ext uri="{9D8B030D-6E8A-4147-A177-3AD203B41FA5}">
                      <a16:colId xmlns:a16="http://schemas.microsoft.com/office/drawing/2014/main" val="2441194807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68726497"/>
                    </a:ext>
                  </a:extLst>
                </a:gridCol>
              </a:tblGrid>
              <a:tr h="375659"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solidFill>
                            <a:schemeClr val="bg1"/>
                          </a:solidFill>
                          <a:effectLst/>
                        </a:rPr>
                        <a:t>ВИД ЖАЛОБЫ/СИТУАЦИЯ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</a:rPr>
                        <a:t>КТО РАССМАТРИВАЕТ ЖАЛОБУ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32130"/>
                  </a:ext>
                </a:extLst>
              </a:tr>
              <a:tr h="1252330">
                <a:tc>
                  <a:txBody>
                    <a:bodyPr/>
                    <a:lstStyle/>
                    <a:p>
                      <a:r>
                        <a:rPr lang="ru-RU" sz="2000" b="0" smtClean="0">
                          <a:effectLst/>
                        </a:rPr>
                        <a:t>На решение территориального контрольного (надзорного) органа, действия (бездействие) его должностных лиц</a:t>
                      </a:r>
                      <a:endParaRPr lang="ru-RU" sz="2000" b="0" dirty="0">
                        <a:effectLst/>
                      </a:endParaRP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</a:rPr>
                        <a:t>Руководитель (его зам) этого территориального органа либо вышестоящий орган</a:t>
                      </a: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448120"/>
                  </a:ext>
                </a:extLst>
              </a:tr>
              <a:tr h="125233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effectLst/>
                        </a:rPr>
                        <a:t>На действия (бездействие) руководителя (его зама) территориального контрольного (надзорного) органа</a:t>
                      </a:r>
                      <a:endParaRPr lang="ru-RU" sz="2000" b="0" dirty="0">
                        <a:effectLst/>
                      </a:endParaRPr>
                    </a:p>
                  </a:txBody>
                  <a:tcPr marL="87026" marR="87026" marT="43513" marB="4351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effectLst/>
                        </a:rPr>
                        <a:t>Вышестоящий орган</a:t>
                      </a:r>
                    </a:p>
                  </a:txBody>
                  <a:tcPr marL="87026" marR="87026" marT="43513" marB="4351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37099"/>
                  </a:ext>
                </a:extLst>
              </a:tr>
            </a:tbl>
          </a:graphicData>
        </a:graphic>
      </p:graphicFrame>
      <p:sp>
        <p:nvSpPr>
          <p:cNvPr id="9" name="Номер слайда 1"/>
          <p:cNvSpPr txBox="1">
            <a:spLocks/>
          </p:cNvSpPr>
          <p:nvPr/>
        </p:nvSpPr>
        <p:spPr>
          <a:xfrm>
            <a:off x="6457950" y="6356351"/>
            <a:ext cx="2578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6381328"/>
            <a:ext cx="3335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628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Ситуация с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COVID-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19 в Архангельской области на 15.02.2022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3456384" cy="4123655"/>
          </a:xfrm>
          <a:solidFill>
            <a:srgbClr val="9900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Показатель заболеваемости                в Архангельской области выше показателя заболеваемости                в РФ на 74,6 %  </a:t>
            </a: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067944" y="1844824"/>
          <a:ext cx="475252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6198990"/>
            <a:ext cx="37679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00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52"/>
          </a:xfrm>
          <a:solidFill>
            <a:srgbClr val="9A0000"/>
          </a:solidFill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заболеваемости </a:t>
            </a:r>
            <a:r>
              <a:rPr lang="en-US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COVID</a:t>
            </a:r>
            <a:r>
              <a:rPr lang="ru-RU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-19 </a:t>
            </a:r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Архангельской </a:t>
            </a:r>
            <a:r>
              <a:rPr lang="ru-RU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области по неделям </a:t>
            </a:r>
            <a:r>
              <a:rPr lang="ru-RU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показатель на 100 тыс. населения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"/>
            <a:ext cx="2714611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50916374"/>
              </p:ext>
            </p:extLst>
          </p:nvPr>
        </p:nvGraphicFramePr>
        <p:xfrm>
          <a:off x="0" y="1571612"/>
          <a:ext cx="892971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6475988"/>
            <a:ext cx="3407916" cy="382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5475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6906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Изменения в СП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3.1.3597-20 «Профилактика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новой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коронавирусной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инфекции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COVID-19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7544" y="1628800"/>
            <a:ext cx="8496944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/>
              <a:t>п</a:t>
            </a:r>
            <a:r>
              <a:rPr lang="ru-RU" dirty="0" smtClean="0"/>
              <a:t>одтвержденным </a:t>
            </a:r>
            <a:r>
              <a:rPr lang="ru-RU" dirty="0"/>
              <a:t>случаем COVID-19 считается случай с лабораторным подтверждением любым из методов, </a:t>
            </a:r>
            <a:r>
              <a:rPr lang="ru-RU" dirty="0" smtClean="0"/>
              <a:t>с </a:t>
            </a:r>
            <a:r>
              <a:rPr lang="ru-RU" dirty="0"/>
              <a:t>использованием диагностических препаратов и тест-систем, зарегистрированных в соответствии с законодательством Российской Федерации</a:t>
            </a: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/>
              <a:t>ыписка </a:t>
            </a:r>
            <a:r>
              <a:rPr lang="ru-RU" dirty="0"/>
              <a:t>пациентов </a:t>
            </a:r>
            <a:r>
              <a:rPr lang="ru-RU" dirty="0" smtClean="0"/>
              <a:t>осуществляется </a:t>
            </a:r>
            <a:r>
              <a:rPr lang="ru-RU" dirty="0"/>
              <a:t>без лабораторного обследования на COVID-19, если время лечения составляет 7 и более календарных </a:t>
            </a:r>
            <a:r>
              <a:rPr lang="ru-RU" dirty="0" smtClean="0"/>
              <a:t>дней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/>
              <a:t>ыписка пациентов осуществляется после отрицательного теста, проведенного не ранее чем через 3 календарных дня после положительного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отменен </a:t>
            </a:r>
            <a:r>
              <a:rPr lang="ru-RU" dirty="0"/>
              <a:t>7-дневный карантин для контактировавших с больным </a:t>
            </a:r>
            <a:r>
              <a:rPr lang="ru-RU" dirty="0" smtClean="0"/>
              <a:t>COVID-19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исключено </a:t>
            </a:r>
            <a:r>
              <a:rPr lang="ru-RU" dirty="0"/>
              <a:t>упоминание об использовании гражданами перчаток в качестве правила личной гигиены</a:t>
            </a:r>
            <a:endParaRPr lang="ru-RU" dirty="0" smtClean="0"/>
          </a:p>
        </p:txBody>
      </p:sp>
      <p:pic>
        <p:nvPicPr>
          <p:cNvPr id="10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00" y="6291322"/>
            <a:ext cx="340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85357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151309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1AC8-F99A-4306-ACDA-8B01766CC0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pic>
        <p:nvPicPr>
          <p:cNvPr id="7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0" y="347"/>
            <a:ext cx="9144000" cy="10523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000"/>
              </a:lnSpc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Территориальная структура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476250"/>
          </a:xfrm>
          <a:effectLst/>
        </p:spPr>
        <p:txBody>
          <a:bodyPr/>
          <a:lstStyle/>
          <a:p>
            <a:pPr>
              <a:defRPr/>
            </a:pPr>
            <a:fld id="{DB44053E-E037-4A38-8B3A-56A34F52FC32}" type="slidenum">
              <a:rPr lang="ru-RU" sz="1800" b="1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sz="1800" b="1" dirty="0">
              <a:solidFill>
                <a:srgbClr val="000000"/>
              </a:solidFill>
            </a:endParaRPr>
          </a:p>
        </p:txBody>
      </p:sp>
      <p:pic>
        <p:nvPicPr>
          <p:cNvPr id="11" name="Picture 13" descr="\\Filesrv\архив\Орг. отдел\КОЛЛЕГИИ_МАТЕРИАЛЫ\2016\2016_10_21 президиум\Область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168" y="1196752"/>
            <a:ext cx="8503665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9" name="Прямоугольник 5"/>
          <p:cNvSpPr>
            <a:spLocks noChangeArrowheads="1"/>
          </p:cNvSpPr>
          <p:nvPr/>
        </p:nvSpPr>
        <p:spPr bwMode="auto">
          <a:xfrm>
            <a:off x="3062288" y="6381750"/>
            <a:ext cx="322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  <p:sp>
        <p:nvSpPr>
          <p:cNvPr id="31802" name="Заголовок 1"/>
          <p:cNvSpPr txBox="1">
            <a:spLocks/>
          </p:cNvSpPr>
          <p:nvPr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500"/>
              </a:lnSpc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П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лан проверок на 2021 год</a:t>
            </a:r>
            <a:endParaRPr lang="ru-RU" altLang="ru-RU" sz="2800" b="1" dirty="0"/>
          </a:p>
        </p:txBody>
      </p:sp>
      <p:pic>
        <p:nvPicPr>
          <p:cNvPr id="31798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26181"/>
              </p:ext>
            </p:extLst>
          </p:nvPr>
        </p:nvGraphicFramePr>
        <p:xfrm>
          <a:off x="251521" y="836713"/>
          <a:ext cx="8424935" cy="54427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3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56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</a:rPr>
                        <a:t>Вид деятельности 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/>
                        <a:t>в сфере здравоохранения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образования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предоставления коммунальных, социальных и персональных услуг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87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производства пищевых продуктов, включая напитки; производство табачных изделий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общественного питания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торговли пищевыми продуктами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26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промышленных предприятий, в сфере сельского хозяйства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в сфере транспорта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800" b="1" kern="1200" dirty="0" smtClean="0"/>
                        <a:t>иные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64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/>
                        <a:t>ВСЕГО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476250"/>
          </a:xfrm>
          <a:effectLst/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rgbClr val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91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/>
          </p:nvPr>
        </p:nvGraphicFramePr>
        <p:xfrm>
          <a:off x="0" y="1412776"/>
          <a:ext cx="8964488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-27384"/>
            <a:ext cx="9144000" cy="15841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 Количество проверок и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административных расследований</a:t>
            </a:r>
          </a:p>
          <a:p>
            <a:pPr lvl="0" algn="ctr" eaLnBrk="0" hangingPunct="0">
              <a:lnSpc>
                <a:spcPts val="3000"/>
              </a:lnSpc>
              <a:defRPr/>
            </a:pPr>
            <a:r>
              <a:rPr lang="ru-RU" sz="2800" b="1" dirty="0" smtClean="0"/>
              <a:t>за 2019 – 2021 годы (абс.)</a:t>
            </a:r>
            <a:endParaRPr lang="ru-RU" sz="2800" b="1" dirty="0"/>
          </a:p>
        </p:txBody>
      </p:sp>
      <p:grpSp>
        <p:nvGrpSpPr>
          <p:cNvPr id="2" name="Группа 17"/>
          <p:cNvGrpSpPr/>
          <p:nvPr/>
        </p:nvGrpSpPr>
        <p:grpSpPr>
          <a:xfrm>
            <a:off x="1259632" y="1484784"/>
            <a:ext cx="7272808" cy="872807"/>
            <a:chOff x="1259632" y="1372416"/>
            <a:chExt cx="7272808" cy="8728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259632" y="1444424"/>
              <a:ext cx="1872208" cy="800799"/>
              <a:chOff x="1259632" y="1764105"/>
              <a:chExt cx="1872208" cy="800799"/>
            </a:xfrm>
          </p:grpSpPr>
          <p:sp>
            <p:nvSpPr>
              <p:cNvPr id="5" name="Правая фигурная скобка 4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48150" y="1764105"/>
                <a:ext cx="184731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1547664" y="1372416"/>
              <a:ext cx="4284476" cy="832447"/>
              <a:chOff x="-1152636" y="1639142"/>
              <a:chExt cx="4284476" cy="925762"/>
            </a:xfrm>
          </p:grpSpPr>
          <p:sp>
            <p:nvSpPr>
              <p:cNvPr id="9" name="Правая фигурная скобка 8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-1152636" y="1639142"/>
                <a:ext cx="1095172" cy="6503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2748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4283968" y="1444424"/>
              <a:ext cx="4248472" cy="800799"/>
              <a:chOff x="-1116632" y="1764105"/>
              <a:chExt cx="4248472" cy="800799"/>
            </a:xfrm>
          </p:grpSpPr>
          <p:sp>
            <p:nvSpPr>
              <p:cNvPr id="12" name="Правая фигурная скобка 11"/>
              <p:cNvSpPr/>
              <p:nvPr/>
            </p:nvSpPr>
            <p:spPr bwMode="auto">
              <a:xfrm rot="-5400000">
                <a:off x="2051720" y="1484784"/>
                <a:ext cx="288032" cy="1872208"/>
              </a:xfrm>
              <a:prstGeom prst="rightBrace">
                <a:avLst>
                  <a:gd name="adj1" fmla="val 53528"/>
                  <a:gd name="adj2" fmla="val 49357"/>
                </a:avLst>
              </a:prstGeom>
              <a:noFill/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effectLst/>
                  <a:latin typeface="Arial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-1116632" y="1764105"/>
                <a:ext cx="1095172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C00000"/>
                    </a:solidFill>
                  </a:rPr>
                  <a:t>1355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p:grpSp>
      </p:grpSp>
      <p:pic>
        <p:nvPicPr>
          <p:cNvPr id="15" name="Picture 22" descr="вымпел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536" y="0"/>
            <a:ext cx="241175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3062580" y="6381328"/>
            <a:ext cx="3224024" cy="369332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www.29.rospotrebnadzor.ru</a:t>
            </a:r>
            <a:endParaRPr lang="ru-RU" b="1" i="1" dirty="0"/>
          </a:p>
        </p:txBody>
      </p:sp>
      <p:sp>
        <p:nvSpPr>
          <p:cNvPr id="1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88668"/>
            <a:ext cx="2133600" cy="369332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592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24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Основание проведения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внеплановых КНМ (2021 год)</a:t>
            </a: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4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694312197"/>
              </p:ext>
            </p:extLst>
          </p:nvPr>
        </p:nvGraphicFramePr>
        <p:xfrm>
          <a:off x="357158" y="1340768"/>
          <a:ext cx="8572560" cy="480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483768" y="619899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596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Доля организаций и ИП,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подвергнутых контролю и надзору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0612316"/>
              </p:ext>
            </p:extLst>
          </p:nvPr>
        </p:nvGraphicFramePr>
        <p:xfrm>
          <a:off x="4427984" y="1484785"/>
          <a:ext cx="426333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88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2020 год</a:t>
                      </a:r>
                      <a:endParaRPr lang="ru-RU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2021 год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39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10,3%</a:t>
                      </a:r>
                      <a:endParaRPr lang="ru-RU" sz="3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15,7%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25"/>
            <a:ext cx="2786049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39552" y="1412776"/>
            <a:ext cx="3744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бщее </a:t>
            </a:r>
            <a:r>
              <a:rPr lang="ru-RU" dirty="0"/>
              <a:t>количество ЮЛ и ИП , в отношении которых проводились плановые, внеплановые проверки» (1-контроль) / «общее количество  ЮЛ и ИП юридических лиц и осуществляющих деятельность на территории субъекта Российской Федерации, деятельность которых подлежит государственному контролю (надзору) по стороны контролирующего </a:t>
            </a:r>
            <a:r>
              <a:rPr lang="ru-RU" dirty="0" smtClean="0"/>
              <a:t>органа</a:t>
            </a:r>
            <a:endParaRPr lang="ru-RU" dirty="0"/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5877272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381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05273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Административные штрафы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590800" cy="548680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 smtClean="0"/>
              <a:t>6</a:t>
            </a:r>
            <a:endParaRPr lang="ru-RU" altLang="ru-RU" sz="1800" b="1" dirty="0"/>
          </a:p>
        </p:txBody>
      </p:sp>
      <p:pic>
        <p:nvPicPr>
          <p:cNvPr id="8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5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62580" y="6453336"/>
            <a:ext cx="3224024" cy="36163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1750" b="1" i="1" dirty="0" smtClean="0">
                <a:latin typeface="Arial" pitchFamily="34" charset="0"/>
                <a:cs typeface="Arial" pitchFamily="34" charset="0"/>
              </a:rPr>
              <a:t>www.29.rospotrebnadzor.ru</a:t>
            </a:r>
            <a:endParaRPr lang="ru-RU" sz="175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0611821"/>
              </p:ext>
            </p:extLst>
          </p:nvPr>
        </p:nvGraphicFramePr>
        <p:xfrm>
          <a:off x="395536" y="828771"/>
          <a:ext cx="8496945" cy="16768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8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Общее количество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На сумму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(тыс. руб.)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Средняя 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(тыс. руб.) </a:t>
                      </a:r>
                    </a:p>
                  </a:txBody>
                  <a:tcPr marL="72000" marR="72000" marT="72000" marB="720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1128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21 470</a:t>
                      </a: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19,0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16202" y="2708920"/>
            <a:ext cx="8991600" cy="8640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sz="28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52400" y="2852936"/>
            <a:ext cx="8991600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Административное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304800" y="3005336"/>
            <a:ext cx="8991600" cy="936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Административное</a:t>
            </a:r>
            <a:b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163153"/>
              </p:ext>
            </p:extLst>
          </p:nvPr>
        </p:nvGraphicFramePr>
        <p:xfrm>
          <a:off x="539552" y="4221087"/>
          <a:ext cx="8280921" cy="16561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052736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Предостережения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590800" cy="548680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 smtClean="0"/>
              <a:t>7</a:t>
            </a:r>
            <a:endParaRPr lang="ru-RU" altLang="ru-RU" sz="1800" b="1" dirty="0"/>
          </a:p>
        </p:txBody>
      </p:sp>
      <p:pic>
        <p:nvPicPr>
          <p:cNvPr id="8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75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62580" y="6453336"/>
            <a:ext cx="3224024" cy="36163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US" sz="1750" b="1" i="1" dirty="0" smtClean="0">
                <a:latin typeface="Arial" pitchFamily="34" charset="0"/>
                <a:cs typeface="Arial" pitchFamily="34" charset="0"/>
              </a:rPr>
              <a:t>www.29.rospotrebnadzor.ru</a:t>
            </a:r>
            <a:endParaRPr lang="ru-RU" sz="175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500463"/>
              </p:ext>
            </p:extLst>
          </p:nvPr>
        </p:nvGraphicFramePr>
        <p:xfrm>
          <a:off x="539552" y="3789037"/>
          <a:ext cx="8424936" cy="19442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2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ВСЕГО: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СЭБ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ЗПП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408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355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52400" y="2780928"/>
            <a:ext cx="8991600" cy="86409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8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Предупреждения</a:t>
            </a:r>
            <a:endParaRPr lang="ru-RU" sz="28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87056766"/>
              </p:ext>
            </p:extLst>
          </p:nvPr>
        </p:nvGraphicFramePr>
        <p:xfrm>
          <a:off x="457200" y="908720"/>
          <a:ext cx="8243961" cy="1800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7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7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63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ВСЕГО: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СЭБ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ЗПП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5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2000" marR="72000" marT="72000" marB="72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5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9" name="Прямоугольник 5"/>
          <p:cNvSpPr>
            <a:spLocks noChangeArrowheads="1"/>
          </p:cNvSpPr>
          <p:nvPr/>
        </p:nvSpPr>
        <p:spPr bwMode="auto">
          <a:xfrm>
            <a:off x="3062288" y="6381750"/>
            <a:ext cx="3224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www.29.rospotrebnadzor.ru</a:t>
            </a:r>
            <a:endParaRPr lang="ru-RU" b="1" i="1" dirty="0"/>
          </a:p>
        </p:txBody>
      </p:sp>
      <p:sp>
        <p:nvSpPr>
          <p:cNvPr id="31802" name="Заголовок 1"/>
          <p:cNvSpPr txBox="1">
            <a:spLocks/>
          </p:cNvSpPr>
          <p:nvPr/>
        </p:nvSpPr>
        <p:spPr bwMode="auto">
          <a:xfrm>
            <a:off x="0" y="0"/>
            <a:ext cx="9144000" cy="119675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500"/>
              </a:lnSpc>
            </a:pP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/>
              <a:t>П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лан проверок на 2022 год</a:t>
            </a:r>
            <a:endParaRPr lang="ru-RU" altLang="ru-RU" sz="2800" b="1" dirty="0"/>
          </a:p>
        </p:txBody>
      </p:sp>
      <p:pic>
        <p:nvPicPr>
          <p:cNvPr id="31798" name="Picture 22" descr="вымпел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1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98579"/>
              </p:ext>
            </p:extLst>
          </p:nvPr>
        </p:nvGraphicFramePr>
        <p:xfrm>
          <a:off x="539551" y="1633809"/>
          <a:ext cx="8208912" cy="33073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272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проверок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498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63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из них в отношении субъектов малого и среднего предпринимательства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88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17,6%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015003" y="3348111"/>
          <a:ext cx="208280" cy="29718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1152703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350220"/>
                  </a:ext>
                </a:extLst>
              </a:tr>
            </a:tbl>
          </a:graphicData>
        </a:graphic>
      </p:graphicFrame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78546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22899</TotalTime>
  <Words>550</Words>
  <Application>Microsoft Office PowerPoint</Application>
  <PresentationFormat>Экран (4:3)</PresentationFormat>
  <Paragraphs>179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Unicode MS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Основание проведения  внеплановых КНМ (2021 год)</vt:lpstr>
      <vt:lpstr>Доля организаций и ИП,  подвергнутых контролю и надзору</vt:lpstr>
      <vt:lpstr>Административные штрафы</vt:lpstr>
      <vt:lpstr>Предостережения</vt:lpstr>
      <vt:lpstr>Презентация PowerPoint</vt:lpstr>
      <vt:lpstr>Презентация PowerPoint</vt:lpstr>
      <vt:lpstr>Досудебное обжалование</vt:lpstr>
      <vt:lpstr>Ситуация с COVID-19 в Архангельской области на 15.02.2022</vt:lpstr>
      <vt:lpstr>   Динамика заболеваемости COVID-19  в Архангельской области по неделям  (показатель на 100 тыс. населения)</vt:lpstr>
      <vt:lpstr>Изменения в СП 3.1.3597-20 «Профилактика новой коронавирусной инфекции COVID-19»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Владимирович Ипатов</dc:creator>
  <cp:lastModifiedBy>Поспелова Инна Леонидовна</cp:lastModifiedBy>
  <cp:revision>2118</cp:revision>
  <cp:lastPrinted>2019-05-06T09:20:15Z</cp:lastPrinted>
  <dcterms:created xsi:type="dcterms:W3CDTF">2015-10-16T12:24:30Z</dcterms:created>
  <dcterms:modified xsi:type="dcterms:W3CDTF">2022-02-16T08:43:39Z</dcterms:modified>
</cp:coreProperties>
</file>