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3" r:id="rId2"/>
  </p:sldMasterIdLst>
  <p:notesMasterIdLst>
    <p:notesMasterId r:id="rId12"/>
  </p:notesMasterIdLst>
  <p:sldIdLst>
    <p:sldId id="308" r:id="rId3"/>
    <p:sldId id="358" r:id="rId4"/>
    <p:sldId id="357" r:id="rId5"/>
    <p:sldId id="356" r:id="rId6"/>
    <p:sldId id="359" r:id="rId7"/>
    <p:sldId id="362" r:id="rId8"/>
    <p:sldId id="363" r:id="rId9"/>
    <p:sldId id="361" r:id="rId10"/>
    <p:sldId id="326" r:id="rId11"/>
  </p:sldIdLst>
  <p:sldSz cx="10691813" cy="7559675"/>
  <p:notesSz cx="6808788" cy="9940925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779"/>
    <a:srgbClr val="FF9900"/>
    <a:srgbClr val="235591"/>
    <a:srgbClr val="B0A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89550" autoAdjust="0"/>
  </p:normalViewPr>
  <p:slideViewPr>
    <p:cSldViewPr snapToGrid="0" showGuides="1">
      <p:cViewPr varScale="1">
        <p:scale>
          <a:sx n="95" d="100"/>
          <a:sy n="95" d="100"/>
        </p:scale>
        <p:origin x="1716" y="78"/>
      </p:cViewPr>
      <p:guideLst>
        <p:guide orient="horz" pos="2381"/>
        <p:guide pos="3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8772"/>
          </a:xfrm>
          <a:prstGeom prst="rect">
            <a:avLst/>
          </a:prstGeom>
        </p:spPr>
        <p:txBody>
          <a:bodyPr vert="horz" lIns="92831" tIns="46415" rIns="92831" bIns="464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2831" tIns="46415" rIns="92831" bIns="46415" rtlCol="0"/>
          <a:lstStyle>
            <a:lvl1pPr algn="r">
              <a:defRPr sz="1200"/>
            </a:lvl1pPr>
          </a:lstStyle>
          <a:p>
            <a:fld id="{58A8B7DE-10C8-44AC-A827-8F7266B788BA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1243013"/>
            <a:ext cx="474186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1" tIns="46415" rIns="92831" bIns="464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4"/>
            <a:ext cx="5447030" cy="3914239"/>
          </a:xfrm>
          <a:prstGeom prst="rect">
            <a:avLst/>
          </a:prstGeom>
        </p:spPr>
        <p:txBody>
          <a:bodyPr vert="horz" lIns="92831" tIns="46415" rIns="92831" bIns="464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7"/>
            <a:ext cx="2950475" cy="498771"/>
          </a:xfrm>
          <a:prstGeom prst="rect">
            <a:avLst/>
          </a:prstGeom>
        </p:spPr>
        <p:txBody>
          <a:bodyPr vert="horz" lIns="92831" tIns="46415" rIns="92831" bIns="464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7"/>
            <a:ext cx="2950475" cy="498771"/>
          </a:xfrm>
          <a:prstGeom prst="rect">
            <a:avLst/>
          </a:prstGeom>
        </p:spPr>
        <p:txBody>
          <a:bodyPr vert="horz" lIns="92831" tIns="46415" rIns="92831" bIns="46415" rtlCol="0" anchor="b"/>
          <a:lstStyle>
            <a:lvl1pPr algn="r">
              <a:defRPr sz="1200"/>
            </a:lvl1pPr>
          </a:lstStyle>
          <a:p>
            <a:fld id="{4DA97991-92B7-4CA3-9F70-6E4BA17E38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7713"/>
            <a:ext cx="5272088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8227" indent="-286555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50997" indent="-227652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12668" indent="-227652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74341" indent="-227652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32829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91316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49805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908293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84EE1D-C2E8-46F5-82E6-E69B5869F9A2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9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97991-92B7-4CA3-9F70-6E4BA17E38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2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68350" y="747713"/>
            <a:ext cx="5272088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8227" indent="-286555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50997" indent="-227652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12668" indent="-227652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74341" indent="-227652" defTabSz="1033189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32829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91316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49805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908293" indent="-227652" defTabSz="1033189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084EE1D-C2E8-46F5-82E6-E69B5869F9A2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2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3708043"/>
            <a:ext cx="9088041" cy="1620430"/>
          </a:xfrm>
        </p:spPr>
        <p:txBody>
          <a:bodyPr>
            <a:norm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4" y="5364066"/>
            <a:ext cx="7484269" cy="1931917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03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72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7"/>
            <a:ext cx="6415088" cy="624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3764" indent="0">
              <a:buNone/>
              <a:defRPr sz="3200"/>
            </a:lvl2pPr>
            <a:lvl3pPr marL="1007518" indent="0">
              <a:buNone/>
              <a:defRPr sz="2700"/>
            </a:lvl3pPr>
            <a:lvl4pPr marL="1511278" indent="0">
              <a:buNone/>
              <a:defRPr sz="2300"/>
            </a:lvl4pPr>
            <a:lvl5pPr marL="2015035" indent="0">
              <a:buNone/>
              <a:defRPr sz="2300"/>
            </a:lvl5pPr>
            <a:lvl6pPr marL="2518804" indent="0">
              <a:buNone/>
              <a:defRPr sz="2300"/>
            </a:lvl6pPr>
            <a:lvl7pPr marL="3022560" indent="0">
              <a:buNone/>
              <a:defRPr sz="2300"/>
            </a:lvl7pPr>
            <a:lvl8pPr marL="3526326" indent="0">
              <a:buNone/>
              <a:defRPr sz="2300"/>
            </a:lvl8pPr>
            <a:lvl9pPr marL="4030078" indent="0">
              <a:buNone/>
              <a:defRPr sz="23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2"/>
          </a:xfrm>
        </p:spPr>
        <p:txBody>
          <a:bodyPr/>
          <a:lstStyle>
            <a:lvl1pPr marL="0" indent="0">
              <a:buNone/>
              <a:defRPr sz="1600"/>
            </a:lvl1pPr>
            <a:lvl2pPr marL="503764" indent="0">
              <a:buNone/>
              <a:defRPr sz="1400"/>
            </a:lvl2pPr>
            <a:lvl3pPr marL="1007518" indent="0">
              <a:buNone/>
              <a:defRPr sz="1100"/>
            </a:lvl3pPr>
            <a:lvl4pPr marL="1511278" indent="0">
              <a:buNone/>
              <a:defRPr sz="1000"/>
            </a:lvl4pPr>
            <a:lvl5pPr marL="2015035" indent="0">
              <a:buNone/>
              <a:defRPr sz="1000"/>
            </a:lvl5pPr>
            <a:lvl6pPr marL="2518804" indent="0">
              <a:buNone/>
              <a:defRPr sz="1000"/>
            </a:lvl6pPr>
            <a:lvl7pPr marL="3022560" indent="0">
              <a:buNone/>
              <a:defRPr sz="1000"/>
            </a:lvl7pPr>
            <a:lvl8pPr marL="3526326" indent="0">
              <a:buNone/>
              <a:defRPr sz="1000"/>
            </a:lvl8pPr>
            <a:lvl9pPr marL="40300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76624CD-2F1C-4A24-91CB-89F7143D9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99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60220AB-F981-4E57-80AE-52FA6B894B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76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5835" y="334235"/>
            <a:ext cx="2812170" cy="711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545" y="334235"/>
            <a:ext cx="8262024" cy="7111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96B1AAC-8F2C-4F36-B807-15AD9C854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318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86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3707955"/>
            <a:ext cx="9088041" cy="1620430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3" y="5363682"/>
            <a:ext cx="7484269" cy="1931917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5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8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29262" y="5651091"/>
            <a:ext cx="1080319" cy="4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087" tIns="35543" rIns="71087" bIns="35543"/>
          <a:lstStyle>
            <a:lvl1pPr defTabSz="8096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096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096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096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096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70125" indent="1588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27325" indent="1588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84525" indent="1588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41725" indent="1588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30" y="1771279"/>
            <a:ext cx="8559869" cy="5323357"/>
          </a:xfrm>
        </p:spPr>
        <p:txBody>
          <a:bodyPr/>
          <a:lstStyle>
            <a:lvl1pPr marL="282620" indent="0">
              <a:buFontTx/>
              <a:buNone/>
              <a:defRPr b="1">
                <a:latin typeface="+mj-lt"/>
              </a:defRPr>
            </a:lvl1pPr>
            <a:lvl2pPr marL="280171" indent="2485">
              <a:defRPr>
                <a:latin typeface="+mj-lt"/>
              </a:defRPr>
            </a:lvl2pPr>
            <a:lvl3pPr marL="488735" indent="-202407">
              <a:tabLst/>
              <a:defRPr>
                <a:latin typeface="+mj-lt"/>
              </a:defRPr>
            </a:lvl3pPr>
            <a:lvl4pPr marL="0" indent="280171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1884" y="552336"/>
            <a:ext cx="8579165" cy="1218943"/>
          </a:xfrm>
        </p:spPr>
        <p:txBody>
          <a:bodyPr/>
          <a:lstStyle>
            <a:lvl1pPr marL="0" marR="0" indent="0" defTabSz="810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3E633BE-240E-45A8-931C-911AE164D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641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689957" cy="75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1930" y="1771279"/>
            <a:ext cx="8559869" cy="5323357"/>
          </a:xfrm>
        </p:spPr>
        <p:txBody>
          <a:bodyPr/>
          <a:lstStyle>
            <a:lvl1pPr marL="282620" indent="0">
              <a:buFontTx/>
              <a:buNone/>
              <a:defRPr b="1">
                <a:latin typeface="+mj-lt"/>
              </a:defRPr>
            </a:lvl1pPr>
            <a:lvl2pPr marL="282620" indent="0">
              <a:defRPr>
                <a:latin typeface="+mj-lt"/>
              </a:defRPr>
            </a:lvl2pPr>
            <a:lvl3pPr marL="488735" indent="-202407">
              <a:defRPr>
                <a:latin typeface="+mj-lt"/>
              </a:defRPr>
            </a:lvl3pPr>
            <a:lvl4pPr marL="0" indent="280171">
              <a:defRPr>
                <a:latin typeface="+mj-lt"/>
              </a:defRPr>
            </a:lvl4pPr>
            <a:lvl5pPr marL="111570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057" y="552336"/>
            <a:ext cx="8579994" cy="1218943"/>
          </a:xfrm>
        </p:spPr>
        <p:txBody>
          <a:bodyPr/>
          <a:lstStyle>
            <a:lvl1pPr marL="0" marR="0" indent="0" defTabSz="81091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50F72C1-C100-4017-835D-1CE86AA12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511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689957" cy="75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30" y="1116103"/>
            <a:ext cx="8559869" cy="223177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930" y="3780637"/>
            <a:ext cx="8559869" cy="33140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9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63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18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272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327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382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43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7EAB8BC-6954-4916-889E-B2CAEE29A3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7390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84" y="552338"/>
            <a:ext cx="8579165" cy="121894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1884" y="1771279"/>
            <a:ext cx="4233654" cy="517624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266" y="1771279"/>
            <a:ext cx="4261872" cy="517624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16228BC-6FB2-4AC5-BED0-56F6B34A19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44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83" y="552334"/>
            <a:ext cx="9195340" cy="12189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960" y="1771279"/>
            <a:ext cx="4296782" cy="62611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472" indent="0">
              <a:buNone/>
              <a:defRPr sz="1800" b="1"/>
            </a:lvl2pPr>
            <a:lvl3pPr marL="810917" indent="0">
              <a:buNone/>
              <a:defRPr sz="1600" b="1"/>
            </a:lvl3pPr>
            <a:lvl4pPr marL="1216366" indent="0">
              <a:buNone/>
              <a:defRPr sz="1400" b="1"/>
            </a:lvl4pPr>
            <a:lvl5pPr marL="1621827" indent="0">
              <a:buNone/>
              <a:defRPr sz="1400" b="1"/>
            </a:lvl5pPr>
            <a:lvl6pPr marL="2027294" indent="0">
              <a:buNone/>
              <a:defRPr sz="1400" b="1"/>
            </a:lvl6pPr>
            <a:lvl7pPr marL="2432751" indent="0">
              <a:buNone/>
              <a:defRPr sz="1400" b="1"/>
            </a:lvl7pPr>
            <a:lvl8pPr marL="2838212" indent="0">
              <a:buNone/>
              <a:defRPr sz="1400" b="1"/>
            </a:lvl8pPr>
            <a:lvl9pPr marL="324367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1960" y="2397398"/>
            <a:ext cx="4296782" cy="46972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5961" y="1771279"/>
            <a:ext cx="4195139" cy="62611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472" indent="0">
              <a:buNone/>
              <a:defRPr sz="1800" b="1"/>
            </a:lvl2pPr>
            <a:lvl3pPr marL="810917" indent="0">
              <a:buNone/>
              <a:defRPr sz="1600" b="1"/>
            </a:lvl3pPr>
            <a:lvl4pPr marL="1216366" indent="0">
              <a:buNone/>
              <a:defRPr sz="1400" b="1"/>
            </a:lvl4pPr>
            <a:lvl5pPr marL="1621827" indent="0">
              <a:buNone/>
              <a:defRPr sz="1400" b="1"/>
            </a:lvl5pPr>
            <a:lvl6pPr marL="2027294" indent="0">
              <a:buNone/>
              <a:defRPr sz="1400" b="1"/>
            </a:lvl6pPr>
            <a:lvl7pPr marL="2432751" indent="0">
              <a:buNone/>
              <a:defRPr sz="1400" b="1"/>
            </a:lvl7pPr>
            <a:lvl8pPr marL="2838212" indent="0">
              <a:buNone/>
              <a:defRPr sz="1400" b="1"/>
            </a:lvl8pPr>
            <a:lvl9pPr marL="324367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5961" y="2411972"/>
            <a:ext cx="4195139" cy="46826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A005891-6F8E-470F-AA0F-33D012568E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6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929262" y="5651091"/>
            <a:ext cx="1080319" cy="41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14" tIns="44148" rIns="88314" bIns="44148"/>
          <a:lstStyle>
            <a:lvl1pPr defTabSz="8001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defTabSz="8001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defTabSz="8001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defTabSz="8001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defTabSz="8001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270125" indent="1588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27325" indent="1588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84525" indent="1588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641725" indent="1588" defTabSz="800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smtClean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72" y="1771293"/>
            <a:ext cx="8559869" cy="5323357"/>
          </a:xfrm>
        </p:spPr>
        <p:txBody>
          <a:bodyPr/>
          <a:lstStyle>
            <a:lvl1pPr marL="351118" indent="0">
              <a:buFontTx/>
              <a:buNone/>
              <a:defRPr b="1">
                <a:latin typeface="+mj-lt"/>
              </a:defRPr>
            </a:lvl1pPr>
            <a:lvl2pPr marL="348088" indent="3123">
              <a:defRPr>
                <a:latin typeface="+mj-lt"/>
              </a:defRPr>
            </a:lvl2pPr>
            <a:lvl3pPr marL="607235" indent="-251474">
              <a:tabLst/>
              <a:defRPr>
                <a:latin typeface="+mj-lt"/>
              </a:defRPr>
            </a:lvl3pPr>
            <a:lvl4pPr marL="0" indent="348088">
              <a:lnSpc>
                <a:spcPts val="1769"/>
              </a:lnSpc>
              <a:spcBef>
                <a:spcPts val="394"/>
              </a:spcBef>
              <a:defRPr>
                <a:latin typeface="+mj-lt"/>
              </a:defRPr>
            </a:lvl4pPr>
            <a:lvl5pPr>
              <a:lnSpc>
                <a:spcPts val="1769"/>
              </a:lnSpc>
              <a:spcBef>
                <a:spcPts val="394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1884" y="552428"/>
            <a:ext cx="8579165" cy="1218943"/>
          </a:xfrm>
        </p:spPr>
        <p:txBody>
          <a:bodyPr/>
          <a:lstStyle>
            <a:lvl1pPr marL="0" marR="0" indent="0" defTabSz="10075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EF8C9E5-F151-4322-A7E1-512F3382EA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960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83" y="552338"/>
            <a:ext cx="9195340" cy="121894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F4C40CFD-CE63-491D-8A05-9333B8E0B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82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083" y="6472389"/>
            <a:ext cx="662670" cy="720970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542B47E-7E89-4221-8BF7-C21BE4ACC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74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38" y="301085"/>
            <a:ext cx="3517533" cy="128094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38" y="1581937"/>
            <a:ext cx="3517533" cy="5171028"/>
          </a:xfrm>
        </p:spPr>
        <p:txBody>
          <a:bodyPr/>
          <a:lstStyle>
            <a:lvl1pPr marL="0" indent="0">
              <a:buNone/>
              <a:defRPr sz="1300"/>
            </a:lvl1pPr>
            <a:lvl2pPr marL="405472" indent="0">
              <a:buNone/>
              <a:defRPr sz="1100"/>
            </a:lvl2pPr>
            <a:lvl3pPr marL="810917" indent="0">
              <a:buNone/>
              <a:defRPr sz="900"/>
            </a:lvl3pPr>
            <a:lvl4pPr marL="1216366" indent="0">
              <a:buNone/>
              <a:defRPr sz="800"/>
            </a:lvl4pPr>
            <a:lvl5pPr marL="1621827" indent="0">
              <a:buNone/>
              <a:defRPr sz="800"/>
            </a:lvl5pPr>
            <a:lvl6pPr marL="2027294" indent="0">
              <a:buNone/>
              <a:defRPr sz="800"/>
            </a:lvl6pPr>
            <a:lvl7pPr marL="2432751" indent="0">
              <a:buNone/>
              <a:defRPr sz="800"/>
            </a:lvl7pPr>
            <a:lvl8pPr marL="2838212" indent="0">
              <a:buNone/>
              <a:defRPr sz="800"/>
            </a:lvl8pPr>
            <a:lvl9pPr marL="324367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F9ECE40-5BB0-4C28-B9B6-E81433D3E2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466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4"/>
            <a:ext cx="6415088" cy="62472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72" indent="0">
              <a:buNone/>
              <a:defRPr sz="2500"/>
            </a:lvl2pPr>
            <a:lvl3pPr marL="810917" indent="0">
              <a:buNone/>
              <a:defRPr sz="2100"/>
            </a:lvl3pPr>
            <a:lvl4pPr marL="1216366" indent="0">
              <a:buNone/>
              <a:defRPr sz="1800"/>
            </a:lvl4pPr>
            <a:lvl5pPr marL="1621827" indent="0">
              <a:buNone/>
              <a:defRPr sz="1800"/>
            </a:lvl5pPr>
            <a:lvl6pPr marL="2027294" indent="0">
              <a:buNone/>
              <a:defRPr sz="1800"/>
            </a:lvl6pPr>
            <a:lvl7pPr marL="2432751" indent="0">
              <a:buNone/>
              <a:defRPr sz="1800"/>
            </a:lvl7pPr>
            <a:lvl8pPr marL="2838212" indent="0">
              <a:buNone/>
              <a:defRPr sz="1800"/>
            </a:lvl8pPr>
            <a:lvl9pPr marL="3243670" indent="0">
              <a:buNone/>
              <a:defRPr sz="18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513"/>
            <a:ext cx="6415088" cy="887212"/>
          </a:xfrm>
        </p:spPr>
        <p:txBody>
          <a:bodyPr/>
          <a:lstStyle>
            <a:lvl1pPr marL="0" indent="0">
              <a:buNone/>
              <a:defRPr sz="1300"/>
            </a:lvl1pPr>
            <a:lvl2pPr marL="405472" indent="0">
              <a:buNone/>
              <a:defRPr sz="1100"/>
            </a:lvl2pPr>
            <a:lvl3pPr marL="810917" indent="0">
              <a:buNone/>
              <a:defRPr sz="900"/>
            </a:lvl3pPr>
            <a:lvl4pPr marL="1216366" indent="0">
              <a:buNone/>
              <a:defRPr sz="800"/>
            </a:lvl4pPr>
            <a:lvl5pPr marL="1621827" indent="0">
              <a:buNone/>
              <a:defRPr sz="800"/>
            </a:lvl5pPr>
            <a:lvl6pPr marL="2027294" indent="0">
              <a:buNone/>
              <a:defRPr sz="800"/>
            </a:lvl6pPr>
            <a:lvl7pPr marL="2432751" indent="0">
              <a:buNone/>
              <a:defRPr sz="800"/>
            </a:lvl7pPr>
            <a:lvl8pPr marL="2838212" indent="0">
              <a:buNone/>
              <a:defRPr sz="800"/>
            </a:lvl8pPr>
            <a:lvl9pPr marL="324367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4B64B5D9-14F8-4A71-9863-7CF49339D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638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AC11760-0597-4F52-BB14-6A44280536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366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5802" y="334235"/>
            <a:ext cx="2812170" cy="711169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546" y="334235"/>
            <a:ext cx="8262024" cy="711169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3684552-6ECB-4B2D-A6CC-9F161622F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22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4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689957" cy="75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172" y="1771293"/>
            <a:ext cx="8559869" cy="5323357"/>
          </a:xfrm>
        </p:spPr>
        <p:txBody>
          <a:bodyPr/>
          <a:lstStyle>
            <a:lvl1pPr marL="351118" indent="0">
              <a:buFontTx/>
              <a:buNone/>
              <a:defRPr b="1">
                <a:latin typeface="+mj-lt"/>
              </a:defRPr>
            </a:lvl1pPr>
            <a:lvl2pPr marL="351118" indent="0">
              <a:defRPr>
                <a:latin typeface="+mj-lt"/>
              </a:defRPr>
            </a:lvl2pPr>
            <a:lvl3pPr marL="607235" indent="-251474">
              <a:defRPr>
                <a:latin typeface="+mj-lt"/>
              </a:defRPr>
            </a:lvl3pPr>
            <a:lvl4pPr marL="0" indent="348088">
              <a:defRPr>
                <a:latin typeface="+mj-lt"/>
              </a:defRPr>
            </a:lvl4pPr>
            <a:lvl5pPr marL="138620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057" y="552428"/>
            <a:ext cx="8579994" cy="1218943"/>
          </a:xfrm>
        </p:spPr>
        <p:txBody>
          <a:bodyPr/>
          <a:lstStyle>
            <a:lvl1pPr marL="0" marR="0" indent="0" defTabSz="10075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D546F49-38C8-445E-8028-B3A2BC6323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48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10689957" cy="755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172" y="1116102"/>
            <a:ext cx="8559869" cy="22317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172" y="3780633"/>
            <a:ext cx="8559869" cy="3314004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037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5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112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15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18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22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26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300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2727DFD-9921-4DEC-A8AD-250F97268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013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84" y="552337"/>
            <a:ext cx="8579165" cy="121894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1885" y="1771278"/>
            <a:ext cx="4233654" cy="517624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522" y="1771278"/>
            <a:ext cx="4261872" cy="517624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C31EFFE-6B76-4F5A-ADB3-0AFC03EEC1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47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90" y="552334"/>
            <a:ext cx="9195340" cy="12189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220" y="1771285"/>
            <a:ext cx="4296782" cy="6261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764" indent="0">
              <a:buNone/>
              <a:defRPr sz="2300" b="1"/>
            </a:lvl2pPr>
            <a:lvl3pPr marL="1007518" indent="0">
              <a:buNone/>
              <a:defRPr sz="2000" b="1"/>
            </a:lvl3pPr>
            <a:lvl4pPr marL="1511278" indent="0">
              <a:buNone/>
              <a:defRPr sz="1700" b="1"/>
            </a:lvl4pPr>
            <a:lvl5pPr marL="2015035" indent="0">
              <a:buNone/>
              <a:defRPr sz="1700" b="1"/>
            </a:lvl5pPr>
            <a:lvl6pPr marL="2518804" indent="0">
              <a:buNone/>
              <a:defRPr sz="1700" b="1"/>
            </a:lvl6pPr>
            <a:lvl7pPr marL="3022560" indent="0">
              <a:buNone/>
              <a:defRPr sz="1700" b="1"/>
            </a:lvl7pPr>
            <a:lvl8pPr marL="3526326" indent="0">
              <a:buNone/>
              <a:defRPr sz="1700" b="1"/>
            </a:lvl8pPr>
            <a:lvl9pPr marL="40300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220" y="2397398"/>
            <a:ext cx="4296782" cy="4697237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5974" y="1771285"/>
            <a:ext cx="4195139" cy="6261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764" indent="0">
              <a:buNone/>
              <a:defRPr sz="2300" b="1"/>
            </a:lvl2pPr>
            <a:lvl3pPr marL="1007518" indent="0">
              <a:buNone/>
              <a:defRPr sz="2000" b="1"/>
            </a:lvl3pPr>
            <a:lvl4pPr marL="1511278" indent="0">
              <a:buNone/>
              <a:defRPr sz="1700" b="1"/>
            </a:lvl4pPr>
            <a:lvl5pPr marL="2015035" indent="0">
              <a:buNone/>
              <a:defRPr sz="1700" b="1"/>
            </a:lvl5pPr>
            <a:lvl6pPr marL="2518804" indent="0">
              <a:buNone/>
              <a:defRPr sz="1700" b="1"/>
            </a:lvl6pPr>
            <a:lvl7pPr marL="3022560" indent="0">
              <a:buNone/>
              <a:defRPr sz="1700" b="1"/>
            </a:lvl7pPr>
            <a:lvl8pPr marL="3526326" indent="0">
              <a:buNone/>
              <a:defRPr sz="1700" b="1"/>
            </a:lvl8pPr>
            <a:lvl9pPr marL="40300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5974" y="2411972"/>
            <a:ext cx="4195139" cy="46826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AD7C74E-837D-4E02-8303-686B9032FF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" y="2334"/>
            <a:ext cx="10689956" cy="75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890" y="552337"/>
            <a:ext cx="9195340" cy="121894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EE9E67E0-6163-49AF-9429-B093A701A8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5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083" y="6472389"/>
            <a:ext cx="662670" cy="720970"/>
          </a:xfrm>
        </p:spPr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14B7720-9C7B-4115-9CE9-EF1BC3F80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67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6" y="301159"/>
            <a:ext cx="3517533" cy="128094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204" y="300997"/>
            <a:ext cx="5977019" cy="645197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6" y="1581934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03764" indent="0">
              <a:buNone/>
              <a:defRPr sz="1400"/>
            </a:lvl2pPr>
            <a:lvl3pPr marL="1007518" indent="0">
              <a:buNone/>
              <a:defRPr sz="1100"/>
            </a:lvl3pPr>
            <a:lvl4pPr marL="1511278" indent="0">
              <a:buNone/>
              <a:defRPr sz="1000"/>
            </a:lvl4pPr>
            <a:lvl5pPr marL="2015035" indent="0">
              <a:buNone/>
              <a:defRPr sz="1000"/>
            </a:lvl5pPr>
            <a:lvl6pPr marL="2518804" indent="0">
              <a:buNone/>
              <a:defRPr sz="1000"/>
            </a:lvl6pPr>
            <a:lvl7pPr marL="3022560" indent="0">
              <a:buNone/>
              <a:defRPr sz="1000"/>
            </a:lvl7pPr>
            <a:lvl8pPr marL="3526326" indent="0">
              <a:buNone/>
              <a:defRPr sz="1000"/>
            </a:lvl8pPr>
            <a:lvl9pPr marL="40300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05247" eaLnBrk="0" hangingPunct="0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9A2CE29-6DC8-4CDE-9161-CE84F0370A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439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8" y="541311"/>
            <a:ext cx="8586862" cy="12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1" tIns="40078" rIns="80161" bIns="40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8" y="1763924"/>
            <a:ext cx="8586862" cy="53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0161" tIns="40078" rIns="80161" bIns="40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3649"/>
          </a:xfrm>
          <a:prstGeom prst="rect">
            <a:avLst/>
          </a:prstGeom>
        </p:spPr>
        <p:txBody>
          <a:bodyPr vert="horz" wrap="square" lIns="80161" tIns="40078" rIns="80161" bIns="4007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 defTabSz="9048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3649"/>
          </a:xfrm>
          <a:prstGeom prst="rect">
            <a:avLst/>
          </a:prstGeom>
        </p:spPr>
        <p:txBody>
          <a:bodyPr vert="horz" wrap="square" lIns="80161" tIns="40078" rIns="80161" bIns="4007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98989"/>
                </a:solidFill>
              </a:defRPr>
            </a:lvl1pPr>
          </a:lstStyle>
          <a:p>
            <a:pPr defTabSz="9048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006" y="6659048"/>
            <a:ext cx="723925" cy="697637"/>
          </a:xfrm>
          <a:prstGeom prst="rect">
            <a:avLst/>
          </a:prstGeom>
        </p:spPr>
        <p:txBody>
          <a:bodyPr vert="horz" wrap="square" lIns="80161" tIns="40078" rIns="80161" bIns="40078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2363"/>
              </a:lnSpc>
              <a:defRPr sz="2700" smtClean="0">
                <a:solidFill>
                  <a:srgbClr val="FFFFFF"/>
                </a:solidFill>
              </a:defRPr>
            </a:lvl1pPr>
          </a:lstStyle>
          <a:p>
            <a:pPr defTabSz="904875" fontAlgn="base">
              <a:spcBef>
                <a:spcPct val="0"/>
              </a:spcBef>
              <a:spcAft>
                <a:spcPct val="0"/>
              </a:spcAft>
              <a:defRPr/>
            </a:pPr>
            <a:fld id="{EB1C0491-3674-44CF-B6B4-03510C575459}" type="slidenum">
              <a:rPr lang="ru-RU" altLang="ru-RU" smtClean="0">
                <a:cs typeface="Arial" panose="020B0604020202020204" pitchFamily="34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9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1006475" rtl="0" eaLnBrk="0" fontAlgn="base" hangingPunct="0">
        <a:lnSpc>
          <a:spcPts val="5100"/>
        </a:lnSpc>
        <a:spcBef>
          <a:spcPct val="0"/>
        </a:spcBef>
        <a:spcAft>
          <a:spcPct val="0"/>
        </a:spcAft>
        <a:defRPr sz="41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2pPr>
      <a:lvl3pPr algn="l" defTabSz="1006475" rtl="0" eaLnBrk="0" fontAlgn="base" hangingPunct="0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3pPr>
      <a:lvl4pPr algn="l" defTabSz="1006475" rtl="0" eaLnBrk="0" fontAlgn="base" hangingPunct="0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4pPr>
      <a:lvl5pPr algn="l" defTabSz="1006475" rtl="0" eaLnBrk="0" fontAlgn="base" hangingPunct="0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5pPr>
      <a:lvl6pPr marL="457200" algn="l" defTabSz="1006475" rtl="0" fontAlgn="base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6pPr>
      <a:lvl7pPr marL="914400" algn="l" defTabSz="1006475" rtl="0" fontAlgn="base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7pPr>
      <a:lvl8pPr marL="1371600" algn="l" defTabSz="1006475" rtl="0" fontAlgn="base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8pPr>
      <a:lvl9pPr marL="1828800" algn="l" defTabSz="1006475" rtl="0" fontAlgn="base">
        <a:lnSpc>
          <a:spcPts val="5100"/>
        </a:lnSpc>
        <a:spcBef>
          <a:spcPct val="0"/>
        </a:spcBef>
        <a:spcAft>
          <a:spcPct val="0"/>
        </a:spcAft>
        <a:defRPr sz="4100" b="1">
          <a:solidFill>
            <a:srgbClr val="005AA9"/>
          </a:solidFill>
          <a:latin typeface="Calibri" pitchFamily="34" charset="0"/>
        </a:defRPr>
      </a:lvl9pPr>
    </p:titleStyle>
    <p:bodyStyle>
      <a:lvl1pPr marL="350838" algn="l" defTabSz="1006475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50838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300" kern="1200">
          <a:solidFill>
            <a:srgbClr val="504F53"/>
          </a:solidFill>
          <a:latin typeface="+mj-lt"/>
          <a:ea typeface="+mn-ea"/>
          <a:cs typeface="+mn-cs"/>
        </a:defRPr>
      </a:lvl2pPr>
      <a:lvl3pPr marL="6873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47663" algn="just" defTabSz="1006475" rtl="0" eaLnBrk="0" fontAlgn="base" hangingPunct="0">
        <a:lnSpc>
          <a:spcPts val="1775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385888" algn="l" defTabSz="1006475" rtl="0" eaLnBrk="0" fontAlgn="base" hangingPunct="0">
        <a:lnSpc>
          <a:spcPts val="1775"/>
        </a:lnSpc>
        <a:spcBef>
          <a:spcPts val="400"/>
        </a:spcBef>
        <a:spcAft>
          <a:spcPct val="0"/>
        </a:spcAft>
        <a:buFont typeface="Arial" panose="020B0604020202020204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770679" indent="-251879" algn="l" defTabSz="10075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444" indent="-251879" algn="l" defTabSz="10075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204" indent="-251879" algn="l" defTabSz="10075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969" indent="-251879" algn="l" defTabSz="100751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64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18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278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35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04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560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326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078" algn="l" defTabSz="10075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098" y="541311"/>
            <a:ext cx="8586862" cy="122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02" tIns="40542" rIns="81102" bIns="405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098" y="1763924"/>
            <a:ext cx="8586862" cy="533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02" tIns="40542" rIns="81102" bIns="40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3649"/>
          </a:xfrm>
          <a:prstGeom prst="rect">
            <a:avLst/>
          </a:prstGeom>
        </p:spPr>
        <p:txBody>
          <a:bodyPr vert="horz" wrap="square" lIns="81102" tIns="40542" rIns="81102" bIns="40542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defTabSz="9048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3649"/>
          </a:xfrm>
          <a:prstGeom prst="rect">
            <a:avLst/>
          </a:prstGeom>
        </p:spPr>
        <p:txBody>
          <a:bodyPr vert="horz" wrap="square" lIns="81102" tIns="40542" rIns="81102" bIns="40542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 defTabSz="9048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006" y="6659048"/>
            <a:ext cx="723925" cy="697637"/>
          </a:xfrm>
          <a:prstGeom prst="rect">
            <a:avLst/>
          </a:prstGeom>
        </p:spPr>
        <p:txBody>
          <a:bodyPr vert="horz" wrap="square" lIns="81102" tIns="40542" rIns="81102" bIns="40542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lnSpc>
                <a:spcPts val="1875"/>
              </a:lnSpc>
              <a:defRPr sz="2100" smtClean="0">
                <a:solidFill>
                  <a:srgbClr val="FFFFFF"/>
                </a:solidFill>
              </a:defRPr>
            </a:lvl1pPr>
          </a:lstStyle>
          <a:p>
            <a:pPr defTabSz="904875" fontAlgn="base">
              <a:spcBef>
                <a:spcPct val="0"/>
              </a:spcBef>
              <a:spcAft>
                <a:spcPct val="0"/>
              </a:spcAft>
              <a:defRPr/>
            </a:pPr>
            <a:fld id="{013A2AC5-FEB1-435C-A223-E9D61FFC08C6}" type="slidenum">
              <a:rPr lang="ru-RU" altLang="ru-RU" smtClean="0">
                <a:cs typeface="Arial" panose="020B0604020202020204" pitchFamily="34" charset="0"/>
              </a:rPr>
              <a:pPr defTabSz="90487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9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80962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0962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0962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0962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0962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0962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0962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0962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0962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575" algn="l" defTabSz="809625" rtl="0" eaLnBrk="0" fontAlgn="base" hangingPunct="0">
        <a:spcBef>
          <a:spcPct val="20000"/>
        </a:spcBef>
        <a:spcAft>
          <a:spcPct val="0"/>
        </a:spcAft>
        <a:buFont typeface="+mj-lt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575" algn="l" defTabSz="809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4038" indent="-201613" algn="l" defTabSz="809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79400" algn="just" defTabSz="80962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14425" algn="l" defTabSz="80962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30031" indent="-202730" algn="l" defTabSz="8109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495" indent="-202730" algn="l" defTabSz="8109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936" indent="-202730" algn="l" defTabSz="8109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396" indent="-202730" algn="l" defTabSz="8109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72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917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366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827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294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751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8212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670" algn="l" defTabSz="81091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32" y="5220192"/>
            <a:ext cx="534908" cy="21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7" y="901512"/>
            <a:ext cx="1336809" cy="14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053" y="341242"/>
            <a:ext cx="9685487" cy="698353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1" tIns="62106" rIns="124191" bIns="62106" anchor="ctr"/>
          <a:lstStyle/>
          <a:p>
            <a:pPr algn="ctr" defTabSz="1241270">
              <a:defRPr/>
            </a:pPr>
            <a:endParaRPr lang="ru-RU" sz="2900" dirty="0">
              <a:solidFill>
                <a:prstClr val="white"/>
              </a:solidFill>
            </a:endParaRPr>
          </a:p>
        </p:txBody>
      </p:sp>
      <p:sp>
        <p:nvSpPr>
          <p:cNvPr id="62469" name="TextBox 42"/>
          <p:cNvSpPr txBox="1">
            <a:spLocks noChangeArrowheads="1"/>
          </p:cNvSpPr>
          <p:nvPr/>
        </p:nvSpPr>
        <p:spPr bwMode="auto">
          <a:xfrm>
            <a:off x="939661" y="6578806"/>
            <a:ext cx="8812492" cy="4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91" tIns="62106" rIns="124191" bIns="62106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7F7F7F"/>
                </a:solidFill>
                <a:latin typeface="Arial Narrow" pitchFamily="34" charset="0"/>
              </a:rPr>
              <a:t>2023</a:t>
            </a:r>
            <a:endParaRPr lang="ru-RU" altLang="ru-RU" sz="2400" dirty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649193" y="2434442"/>
            <a:ext cx="6037954" cy="158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12" rIns="108805" bIns="54412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104E72"/>
                </a:solidFill>
                <a:latin typeface="Arial Narrow" pitchFamily="34" charset="0"/>
              </a:rPr>
              <a:t>Заместитель руководителя УФНС России по Архангельской области и Ненецкому автономному округу</a:t>
            </a:r>
          </a:p>
          <a:p>
            <a:pPr>
              <a:spcBef>
                <a:spcPct val="0"/>
              </a:spcBef>
            </a:pPr>
            <a:r>
              <a:rPr lang="ru-RU" altLang="ru-RU" sz="2400" dirty="0">
                <a:solidFill>
                  <a:srgbClr val="104E72"/>
                </a:solidFill>
                <a:latin typeface="Arial Narrow" pitchFamily="34" charset="0"/>
              </a:rPr>
              <a:t>О.М. Трофимова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743" y="4193425"/>
            <a:ext cx="9243257" cy="110680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Специальный налоговый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режим                      «Налог на профессиональный доход»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1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5288" y="580571"/>
            <a:ext cx="5124597" cy="5741855"/>
          </a:xfrm>
        </p:spPr>
        <p:txBody>
          <a:bodyPr/>
          <a:lstStyle/>
          <a:p>
            <a:pPr lvl="0"/>
            <a:r>
              <a:rPr lang="ru-RU" sz="3200" dirty="0" smtClean="0"/>
              <a:t>Использование </a:t>
            </a:r>
            <a:r>
              <a:rPr lang="ru-RU" sz="3200" dirty="0"/>
              <a:t>мобильного приложение «Мой налог</a:t>
            </a:r>
            <a:r>
              <a:rPr lang="ru-RU" sz="3200" dirty="0" smtClean="0"/>
              <a:t>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600" dirty="0" smtClean="0"/>
              <a:t>• Формирование </a:t>
            </a:r>
            <a:r>
              <a:rPr lang="ru-RU" sz="2600" dirty="0"/>
              <a:t>чека</a:t>
            </a:r>
            <a:br>
              <a:rPr lang="ru-RU" sz="2600" dirty="0"/>
            </a:br>
            <a:r>
              <a:rPr lang="ru-RU" sz="2600" dirty="0" smtClean="0"/>
              <a:t>• Учёт </a:t>
            </a:r>
            <a:r>
              <a:rPr lang="ru-RU" sz="2600" dirty="0"/>
              <a:t>и контроль доходов</a:t>
            </a:r>
            <a:br>
              <a:rPr lang="ru-RU" sz="2600" dirty="0"/>
            </a:br>
            <a:r>
              <a:rPr lang="ru-RU" sz="2600" dirty="0" smtClean="0"/>
              <a:t>• Исчисление </a:t>
            </a:r>
            <a:r>
              <a:rPr lang="ru-RU" sz="2600" dirty="0"/>
              <a:t>и уплата налога</a:t>
            </a:r>
            <a:br>
              <a:rPr lang="ru-RU" sz="2600" dirty="0"/>
            </a:br>
            <a:r>
              <a:rPr lang="ru-RU" sz="2600" dirty="0" smtClean="0"/>
              <a:t>• Формирование </a:t>
            </a:r>
            <a:r>
              <a:rPr lang="ru-RU" sz="2600" dirty="0"/>
              <a:t>справки о доходах</a:t>
            </a:r>
            <a:br>
              <a:rPr lang="ru-RU" sz="2600" dirty="0"/>
            </a:br>
            <a:r>
              <a:rPr lang="ru-RU" sz="2600" dirty="0" smtClean="0"/>
              <a:t>• Регистрация </a:t>
            </a:r>
            <a:r>
              <a:rPr lang="ru-RU" sz="2600" dirty="0"/>
              <a:t>заявления на добровольную уплату страховых взносов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/>
              <a:t>1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51" y="976608"/>
            <a:ext cx="4269817" cy="40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2</a:t>
            </a:r>
            <a:endParaRPr lang="ru-RU" alt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9082" y="693396"/>
            <a:ext cx="5290134" cy="53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999" y="695347"/>
            <a:ext cx="3180858" cy="64152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3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983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 smtClean="0"/>
              <a:t>4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540" y="544823"/>
            <a:ext cx="3206831" cy="65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 smtClean="0"/>
              <a:t>4</a:t>
            </a: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589920"/>
            <a:ext cx="3164113" cy="64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E9E67E0-6163-49AF-9429-B093A701A8E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4" name="AutoShape 2" descr="D:\%D0%9C%D0%BE%D0%B8 %D0%B4%D0%BE%D0%BA%D1%83%D0%BC%D0%B5%D0%BD%D1%82%D1%8B\2 %D1%83%D1%80%D0%BE%D0%B2%D0%BD%D0%B5%D0%BD%D0%B2%D0%B0%D1%8F\%D0%9F%D1%80%D0%B5%D0%B7%D0%B5%D0%BD%D1%82%D0%B0%D1%86%D0%B8%D0%B8\%D0%A2%D1%80%D0%BE%D1%84%D0%B8%D0%BC%D0%BE%D0%B2%D0%B0 %D0%9E%D0%9C\photo_2023-04-26_16-16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969" y="464456"/>
            <a:ext cx="3210945" cy="658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ru-RU" dirty="0" smtClean="0"/>
              <a:t>4</a:t>
            </a:r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52" y="483696"/>
            <a:ext cx="3240804" cy="65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32" y="5220192"/>
            <a:ext cx="534908" cy="21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7" y="901512"/>
            <a:ext cx="1336809" cy="14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2053" y="341242"/>
            <a:ext cx="9685487" cy="6983533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191" tIns="62106" rIns="124191" bIns="62106" anchor="ctr"/>
          <a:lstStyle/>
          <a:p>
            <a:pPr algn="ctr" defTabSz="1241270">
              <a:defRPr/>
            </a:pPr>
            <a:endParaRPr lang="ru-RU" sz="2900" dirty="0">
              <a:solidFill>
                <a:prstClr val="white"/>
              </a:solidFill>
            </a:endParaRPr>
          </a:p>
        </p:txBody>
      </p:sp>
      <p:sp>
        <p:nvSpPr>
          <p:cNvPr id="62469" name="TextBox 42"/>
          <p:cNvSpPr txBox="1">
            <a:spLocks noChangeArrowheads="1"/>
          </p:cNvSpPr>
          <p:nvPr/>
        </p:nvSpPr>
        <p:spPr bwMode="auto">
          <a:xfrm>
            <a:off x="939661" y="6578806"/>
            <a:ext cx="8812492" cy="4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91" tIns="62106" rIns="124191" bIns="62106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rgbClr val="7F7F7F"/>
                </a:solidFill>
                <a:latin typeface="Arial Narrow" pitchFamily="34" charset="0"/>
              </a:rPr>
              <a:t>2023</a:t>
            </a:r>
            <a:endParaRPr lang="ru-RU" altLang="ru-RU" sz="2400" dirty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62471" name="TextBox 42"/>
          <p:cNvSpPr txBox="1">
            <a:spLocks noChangeArrowheads="1"/>
          </p:cNvSpPr>
          <p:nvPr/>
        </p:nvSpPr>
        <p:spPr bwMode="auto">
          <a:xfrm>
            <a:off x="492053" y="3294165"/>
            <a:ext cx="9685487" cy="54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12" rIns="108805" bIns="54412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СПАСИБО ЗА ВНИМАНИЕ!</a:t>
            </a:r>
            <a:endParaRPr lang="ru-RU" altLang="ru-RU" sz="2800" b="1" dirty="0">
              <a:solidFill>
                <a:srgbClr val="104E72"/>
              </a:solidFill>
              <a:latin typeface="Arial Narrow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53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5875</TotalTime>
  <Words>46</Words>
  <Application>Microsoft Office PowerPoint</Application>
  <PresentationFormat>Произвольный</PresentationFormat>
  <Paragraphs>17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Aharoni</vt:lpstr>
      <vt:lpstr>Arial</vt:lpstr>
      <vt:lpstr>Arial Narrow</vt:lpstr>
      <vt:lpstr>Calibri</vt:lpstr>
      <vt:lpstr>1_Present_FNS2012_A4</vt:lpstr>
      <vt:lpstr>7_Present_FNS2012_A4</vt:lpstr>
      <vt:lpstr>Презентация PowerPoint</vt:lpstr>
      <vt:lpstr>Использование мобильного приложение «Мой налог» • Формирование чека • Учёт и контроль доходов • Исчисление и уплата налога • Формирование справки о доходах • Регистрация заявления на добровольную уплату страховых взносов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Титоренко Николай Николаевич</dc:creator>
  <cp:lastModifiedBy>Трофимова Ольга Михайловна</cp:lastModifiedBy>
  <cp:revision>387</cp:revision>
  <cp:lastPrinted>2023-04-19T16:04:13Z</cp:lastPrinted>
  <dcterms:created xsi:type="dcterms:W3CDTF">2017-11-29T14:04:50Z</dcterms:created>
  <dcterms:modified xsi:type="dcterms:W3CDTF">2023-04-28T07:13:17Z</dcterms:modified>
</cp:coreProperties>
</file>